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jh/BSxVJSN6dwq7lcqHzUqLkC0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91558196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12915581960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915581960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12915581960_1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482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7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7"/>
          <p:cNvSpPr txBox="1"/>
          <p:nvPr>
            <p:ph type="ctr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" type="subTitle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" name="Google Shape;17;p1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0" name="Google Shape;20;p17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" type="body"/>
          </p:nvPr>
        </p:nvSpPr>
        <p:spPr>
          <a:xfrm rot="5400000">
            <a:off x="3872485" y="-562356"/>
            <a:ext cx="4023360" cy="972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7"/>
          <p:cNvSpPr txBox="1"/>
          <p:nvPr>
            <p:ph type="title"/>
          </p:nvPr>
        </p:nvSpPr>
        <p:spPr>
          <a:xfrm rot="5400000">
            <a:off x="7334251" y="2152650"/>
            <a:ext cx="54102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45700" spcFirstLastPara="1" rIns="45700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7"/>
          <p:cNvSpPr txBox="1"/>
          <p:nvPr>
            <p:ph idx="1" type="body"/>
          </p:nvPr>
        </p:nvSpPr>
        <p:spPr>
          <a:xfrm rot="5400000">
            <a:off x="2076451" y="-323850"/>
            <a:ext cx="5410200" cy="75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85" name="Google Shape;85;p27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7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88" name="Google Shape;88;p27"/>
          <p:cNvCxnSpPr/>
          <p:nvPr/>
        </p:nvCxnSpPr>
        <p:spPr>
          <a:xfrm rot="10800000">
            <a:off x="10058400" y="59263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102412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21"/>
          <p:cNvSpPr txBox="1"/>
          <p:nvPr>
            <p:ph idx="2" type="body"/>
          </p:nvPr>
        </p:nvSpPr>
        <p:spPr>
          <a:xfrm>
            <a:off x="102412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3" type="body"/>
          </p:nvPr>
        </p:nvSpPr>
        <p:spPr>
          <a:xfrm>
            <a:off x="5990888" y="2179636"/>
            <a:ext cx="4754880" cy="82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37150" spcFirstLastPara="1" rIns="13715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b="0" sz="2300" cap="none">
                <a:solidFill>
                  <a:schemeClr val="accen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21"/>
          <p:cNvSpPr txBox="1"/>
          <p:nvPr>
            <p:ph idx="4" type="body"/>
          </p:nvPr>
        </p:nvSpPr>
        <p:spPr>
          <a:xfrm>
            <a:off x="5990888" y="2967788"/>
            <a:ext cx="4754880" cy="334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1024127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5989320" y="2286000"/>
            <a:ext cx="475488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?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?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?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0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rgbClr val="1D9A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9"/>
          <p:cNvSpPr/>
          <p:nvPr/>
        </p:nvSpPr>
        <p:spPr>
          <a:xfrm>
            <a:off x="-1" y="0"/>
            <a:ext cx="12192000" cy="4572001"/>
          </a:xfrm>
          <a:custGeom>
            <a:rect b="b" l="l" r="r" t="t"/>
            <a:pathLst>
              <a:path extrusionOk="0" h="4572001" w="12192000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9"/>
          <p:cNvSpPr txBox="1"/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" type="body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19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9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51" name="Google Shape;51;p19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1482AB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3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024128" y="471509"/>
            <a:ext cx="438912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Twentieth Century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 txBox="1"/>
          <p:nvPr>
            <p:ph idx="1" type="body"/>
          </p:nvPr>
        </p:nvSpPr>
        <p:spPr>
          <a:xfrm>
            <a:off x="5715000" y="822960"/>
            <a:ext cx="5678424" cy="5184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 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?"/>
              <a:defRPr sz="2000"/>
            </a:lvl2pPr>
            <a:lvl3pPr indent="-3302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?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Char char="?"/>
              <a:defRPr sz="1600"/>
            </a:lvl9pPr>
          </a:lstStyle>
          <a:p/>
        </p:txBody>
      </p:sp>
      <p:sp>
        <p:nvSpPr>
          <p:cNvPr id="64" name="Google Shape;64;p24"/>
          <p:cNvSpPr txBox="1"/>
          <p:nvPr>
            <p:ph idx="2" type="body"/>
          </p:nvPr>
        </p:nvSpPr>
        <p:spPr>
          <a:xfrm>
            <a:off x="1024128" y="2257506"/>
            <a:ext cx="4389120" cy="37622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8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4960138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/>
          <p:nvPr>
            <p:ph idx="2" type="pic"/>
          </p:nvPr>
        </p:nvSpPr>
        <p:spPr>
          <a:xfrm>
            <a:off x="0" y="-1"/>
            <a:ext cx="12188952" cy="4572000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71" name="Google Shape;71;p25"/>
          <p:cNvSpPr txBox="1"/>
          <p:nvPr>
            <p:ph idx="1" type="body"/>
          </p:nvPr>
        </p:nvSpPr>
        <p:spPr>
          <a:xfrm>
            <a:off x="8610600" y="4960138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5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5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75" name="Google Shape;75;p25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b="0" i="0" sz="5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Twentieth Century"/>
              <a:buChar char=" "/>
              <a:defRPr b="0" i="0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🢝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Noto Sans Symbols"/>
              <a:buChar char="🢝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1" name="Google Shape;11;p16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google.com/spreadsheets/d/1ME-P2D-Stkb6zaTJigVD0Rl5zSXelz6L/edit#gid=1348446109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hyperlink" Target="https://docs.google.com/presentation/d/1MWNT3NUMrJ-XovDrd0pN7j-v-zWfyfJd/edit#slide=id.p2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presentation/d/1sZ3uz8ZwkjZu7IrGi9OfjZsyMCWEpAm0/edit#slide=id.p1" TargetMode="External"/><Relationship Id="rId4" Type="http://schemas.openxmlformats.org/officeDocument/2006/relationships/hyperlink" Target="https://docs.google.com/presentation/d/1sZ3uz8ZwkjZu7IrGi9OfjZsyMCWEpAm0/edit#slide=id.p1" TargetMode="External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MkpVZZvtVYnwPtXFDlYLmoGSy4kEmzd-/edit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9k9015KPB2E6QmcelMKPpGfrgWfie1vv/view?usp=sharing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6.jpg"/><Relationship Id="rId9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9.jpg"/><Relationship Id="rId7" Type="http://schemas.openxmlformats.org/officeDocument/2006/relationships/image" Target="../media/image14.jpg"/><Relationship Id="rId8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google.com/presentation/d/1MCx2FnnOjZAzSMecG1ix6S7e6f8Vi6m5/edit#slide=id.p1" TargetMode="External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hyperlink" Target="https://docs.google.com/presentation/d/1MBCrcIzX1V7RSWqXLAR0uXztgHkYM9XQ/edit?usp=sharing&amp;ouid=106770456127709376743&amp;rtpof=true&amp;sd=tru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presentation/d/1MOG4PCn1nB0sbnNDucTDPMwi16XkFFS_/edit#slide=id.p1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presentation/d/1MNJwS8O9S7dV_WuwjErM1T5Gkl1Ky6VD/edit?usp=sharing&amp;ouid=106770456127709376743&amp;rtpof=true&amp;sd=true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hyperlink" Target="https://docs.google.com/presentation/d/1MBCrcIzX1V7RSWqXLAR0uXztgHkYM9XQ/edit?usp=sharing&amp;ouid=106770456127709376743&amp;rtpof=true&amp;sd=true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/>
          <p:nvPr/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4" name="Google Shape;94;p1"/>
          <p:cNvSpPr/>
          <p:nvPr/>
        </p:nvSpPr>
        <p:spPr>
          <a:xfrm rot="5400000">
            <a:off x="10396" y="1276539"/>
            <a:ext cx="5570417" cy="4304276"/>
          </a:xfrm>
          <a:custGeom>
            <a:rect b="b" l="l" r="r" t="t"/>
            <a:pathLst>
              <a:path extrusionOk="0" h="4305008" w="5593163">
                <a:moveTo>
                  <a:pt x="4985599" y="636203"/>
                </a:moveTo>
                <a:cubicBezTo>
                  <a:pt x="5038875" y="907109"/>
                  <a:pt x="5253718" y="1121906"/>
                  <a:pt x="5528908" y="1181049"/>
                </a:cubicBezTo>
                <a:cubicBezTo>
                  <a:pt x="5475633" y="910143"/>
                  <a:pt x="5260789" y="695346"/>
                  <a:pt x="4985599" y="636203"/>
                </a:cubicBezTo>
                <a:close/>
                <a:moveTo>
                  <a:pt x="4985599" y="2333028"/>
                </a:moveTo>
                <a:cubicBezTo>
                  <a:pt x="5038875" y="2603934"/>
                  <a:pt x="5253718" y="2818731"/>
                  <a:pt x="5528908" y="2877874"/>
                </a:cubicBezTo>
                <a:cubicBezTo>
                  <a:pt x="5475633" y="2606968"/>
                  <a:pt x="5260789" y="2392171"/>
                  <a:pt x="4985599" y="2333028"/>
                </a:cubicBezTo>
                <a:close/>
                <a:moveTo>
                  <a:pt x="4985597" y="2034258"/>
                </a:moveTo>
                <a:cubicBezTo>
                  <a:pt x="5260787" y="1975579"/>
                  <a:pt x="5475630" y="1762469"/>
                  <a:pt x="5528906" y="1493690"/>
                </a:cubicBezTo>
                <a:cubicBezTo>
                  <a:pt x="5253716" y="1552369"/>
                  <a:pt x="5038872" y="1765479"/>
                  <a:pt x="4985597" y="2034258"/>
                </a:cubicBezTo>
                <a:close/>
                <a:moveTo>
                  <a:pt x="4985597" y="3731083"/>
                </a:moveTo>
                <a:cubicBezTo>
                  <a:pt x="5260787" y="3672404"/>
                  <a:pt x="5475630" y="3459294"/>
                  <a:pt x="5528906" y="3190516"/>
                </a:cubicBezTo>
                <a:cubicBezTo>
                  <a:pt x="5253716" y="3249194"/>
                  <a:pt x="5038872" y="3462304"/>
                  <a:pt x="4985597" y="3731083"/>
                </a:cubicBezTo>
                <a:close/>
                <a:moveTo>
                  <a:pt x="4842232" y="503273"/>
                </a:moveTo>
                <a:lnTo>
                  <a:pt x="4842826" y="491833"/>
                </a:lnTo>
                <a:lnTo>
                  <a:pt x="4843324" y="491866"/>
                </a:lnTo>
                <a:lnTo>
                  <a:pt x="4843350" y="491372"/>
                </a:lnTo>
                <a:lnTo>
                  <a:pt x="4860437" y="492995"/>
                </a:lnTo>
                <a:cubicBezTo>
                  <a:pt x="4892823" y="493522"/>
                  <a:pt x="4924716" y="496503"/>
                  <a:pt x="4955899" y="502060"/>
                </a:cubicBezTo>
                <a:cubicBezTo>
                  <a:pt x="4961475" y="501641"/>
                  <a:pt x="4966803" y="502589"/>
                  <a:pt x="4972112" y="503599"/>
                </a:cubicBezTo>
                <a:lnTo>
                  <a:pt x="4972229" y="504747"/>
                </a:lnTo>
                <a:cubicBezTo>
                  <a:pt x="5241367" y="549296"/>
                  <a:pt x="5466735" y="718370"/>
                  <a:pt x="5583809" y="948988"/>
                </a:cubicBezTo>
                <a:lnTo>
                  <a:pt x="5593163" y="971822"/>
                </a:lnTo>
                <a:lnTo>
                  <a:pt x="5593163" y="1318474"/>
                </a:lnTo>
                <a:lnTo>
                  <a:pt x="5558612" y="1315193"/>
                </a:lnTo>
                <a:cubicBezTo>
                  <a:pt x="5553035" y="1315612"/>
                  <a:pt x="5547706" y="1314664"/>
                  <a:pt x="5542395" y="1313653"/>
                </a:cubicBezTo>
                <a:lnTo>
                  <a:pt x="5542279" y="1312505"/>
                </a:lnTo>
                <a:cubicBezTo>
                  <a:pt x="5183428" y="1253106"/>
                  <a:pt x="4902389" y="972329"/>
                  <a:pt x="4852114" y="619464"/>
                </a:cubicBezTo>
                <a:cubicBezTo>
                  <a:pt x="4851946" y="619411"/>
                  <a:pt x="4851778" y="619406"/>
                  <a:pt x="4851608" y="619401"/>
                </a:cubicBezTo>
                <a:lnTo>
                  <a:pt x="4851070" y="612725"/>
                </a:lnTo>
                <a:cubicBezTo>
                  <a:pt x="4846011" y="582475"/>
                  <a:pt x="4843560" y="551584"/>
                  <a:pt x="4843603" y="520249"/>
                </a:cubicBezTo>
                <a:cubicBezTo>
                  <a:pt x="4842291" y="514621"/>
                  <a:pt x="4842232" y="508954"/>
                  <a:pt x="4842232" y="503273"/>
                </a:cubicBezTo>
                <a:close/>
                <a:moveTo>
                  <a:pt x="4842232" y="2200098"/>
                </a:moveTo>
                <a:lnTo>
                  <a:pt x="4842826" y="2188658"/>
                </a:lnTo>
                <a:lnTo>
                  <a:pt x="4843324" y="2188691"/>
                </a:lnTo>
                <a:lnTo>
                  <a:pt x="4843350" y="2188197"/>
                </a:lnTo>
                <a:lnTo>
                  <a:pt x="4860437" y="2189820"/>
                </a:lnTo>
                <a:cubicBezTo>
                  <a:pt x="4892823" y="2190347"/>
                  <a:pt x="4924716" y="2193328"/>
                  <a:pt x="4955899" y="2198885"/>
                </a:cubicBezTo>
                <a:cubicBezTo>
                  <a:pt x="4961475" y="2198466"/>
                  <a:pt x="4966803" y="2199414"/>
                  <a:pt x="4972112" y="2200424"/>
                </a:cubicBezTo>
                <a:lnTo>
                  <a:pt x="4972229" y="2201572"/>
                </a:lnTo>
                <a:cubicBezTo>
                  <a:pt x="5241367" y="2246121"/>
                  <a:pt x="5466735" y="2415195"/>
                  <a:pt x="5583809" y="2645813"/>
                </a:cubicBezTo>
                <a:lnTo>
                  <a:pt x="5593163" y="2668647"/>
                </a:lnTo>
                <a:lnTo>
                  <a:pt x="5593163" y="3015299"/>
                </a:lnTo>
                <a:lnTo>
                  <a:pt x="5558612" y="3012018"/>
                </a:lnTo>
                <a:cubicBezTo>
                  <a:pt x="5553035" y="3012437"/>
                  <a:pt x="5547706" y="3011489"/>
                  <a:pt x="5542395" y="3010478"/>
                </a:cubicBezTo>
                <a:lnTo>
                  <a:pt x="5542279" y="3009330"/>
                </a:lnTo>
                <a:cubicBezTo>
                  <a:pt x="5183428" y="2949931"/>
                  <a:pt x="4902389" y="2669154"/>
                  <a:pt x="4852114" y="2316289"/>
                </a:cubicBezTo>
                <a:cubicBezTo>
                  <a:pt x="4851946" y="2316236"/>
                  <a:pt x="4851778" y="2316231"/>
                  <a:pt x="4851608" y="2316226"/>
                </a:cubicBezTo>
                <a:lnTo>
                  <a:pt x="4851070" y="2309550"/>
                </a:lnTo>
                <a:cubicBezTo>
                  <a:pt x="4846011" y="2279300"/>
                  <a:pt x="4843560" y="2248409"/>
                  <a:pt x="4843603" y="2217074"/>
                </a:cubicBezTo>
                <a:cubicBezTo>
                  <a:pt x="4842291" y="2211446"/>
                  <a:pt x="4842232" y="2205779"/>
                  <a:pt x="4842232" y="2200098"/>
                </a:cubicBezTo>
                <a:close/>
                <a:moveTo>
                  <a:pt x="4842232" y="3896923"/>
                </a:moveTo>
                <a:lnTo>
                  <a:pt x="4842826" y="3885483"/>
                </a:lnTo>
                <a:lnTo>
                  <a:pt x="4843324" y="3885516"/>
                </a:lnTo>
                <a:lnTo>
                  <a:pt x="4843350" y="3885022"/>
                </a:lnTo>
                <a:lnTo>
                  <a:pt x="4860437" y="3886645"/>
                </a:lnTo>
                <a:cubicBezTo>
                  <a:pt x="4892823" y="3887172"/>
                  <a:pt x="4924716" y="3890153"/>
                  <a:pt x="4955899" y="3895710"/>
                </a:cubicBezTo>
                <a:cubicBezTo>
                  <a:pt x="4961475" y="3895291"/>
                  <a:pt x="4966803" y="3896239"/>
                  <a:pt x="4972112" y="3897249"/>
                </a:cubicBezTo>
                <a:lnTo>
                  <a:pt x="4972229" y="3898397"/>
                </a:lnTo>
                <a:cubicBezTo>
                  <a:pt x="5206288" y="3937139"/>
                  <a:pt x="5407245" y="4070062"/>
                  <a:pt x="5532481" y="4255797"/>
                </a:cubicBezTo>
                <a:lnTo>
                  <a:pt x="5560926" y="4305008"/>
                </a:lnTo>
                <a:lnTo>
                  <a:pt x="5409877" y="4305008"/>
                </a:lnTo>
                <a:lnTo>
                  <a:pt x="5357754" y="4241205"/>
                </a:lnTo>
                <a:cubicBezTo>
                  <a:pt x="5261058" y="4136681"/>
                  <a:pt x="5131850" y="4061285"/>
                  <a:pt x="4985599" y="4029853"/>
                </a:cubicBezTo>
                <a:cubicBezTo>
                  <a:pt x="5002846" y="4117553"/>
                  <a:pt x="5037026" y="4199373"/>
                  <a:pt x="5084780" y="4271827"/>
                </a:cubicBezTo>
                <a:lnTo>
                  <a:pt x="5111462" y="4305008"/>
                </a:lnTo>
                <a:lnTo>
                  <a:pt x="4957353" y="4305008"/>
                </a:lnTo>
                <a:lnTo>
                  <a:pt x="4927231" y="4254710"/>
                </a:lnTo>
                <a:cubicBezTo>
                  <a:pt x="4890029" y="4179889"/>
                  <a:pt x="4864297" y="4098618"/>
                  <a:pt x="4852114" y="4013114"/>
                </a:cubicBezTo>
                <a:cubicBezTo>
                  <a:pt x="4851946" y="4013061"/>
                  <a:pt x="4851778" y="4013056"/>
                  <a:pt x="4851608" y="4013051"/>
                </a:cubicBezTo>
                <a:lnTo>
                  <a:pt x="4851070" y="4006375"/>
                </a:lnTo>
                <a:cubicBezTo>
                  <a:pt x="4846011" y="3976125"/>
                  <a:pt x="4843560" y="3945234"/>
                  <a:pt x="4843603" y="3913899"/>
                </a:cubicBezTo>
                <a:cubicBezTo>
                  <a:pt x="4842291" y="3908271"/>
                  <a:pt x="4842232" y="3902604"/>
                  <a:pt x="4842232" y="3896923"/>
                </a:cubicBezTo>
                <a:close/>
                <a:moveTo>
                  <a:pt x="4842230" y="469318"/>
                </a:moveTo>
                <a:cubicBezTo>
                  <a:pt x="4842230" y="463681"/>
                  <a:pt x="4842289" y="458057"/>
                  <a:pt x="4843601" y="452471"/>
                </a:cubicBezTo>
                <a:cubicBezTo>
                  <a:pt x="4843558" y="421389"/>
                  <a:pt x="4846008" y="390746"/>
                  <a:pt x="4851065" y="360740"/>
                </a:cubicBezTo>
                <a:lnTo>
                  <a:pt x="4851605" y="354103"/>
                </a:lnTo>
                <a:cubicBezTo>
                  <a:pt x="4851774" y="354098"/>
                  <a:pt x="4851943" y="354093"/>
                  <a:pt x="4852110" y="354040"/>
                </a:cubicBezTo>
                <a:cubicBezTo>
                  <a:pt x="4865262" y="262463"/>
                  <a:pt x="4894203" y="175780"/>
                  <a:pt x="4936323" y="96778"/>
                </a:cubicBezTo>
                <a:lnTo>
                  <a:pt x="4998957" y="0"/>
                </a:lnTo>
                <a:lnTo>
                  <a:pt x="5167333" y="0"/>
                </a:lnTo>
                <a:lnTo>
                  <a:pt x="5099105" y="76659"/>
                </a:lnTo>
                <a:cubicBezTo>
                  <a:pt x="5043838" y="153496"/>
                  <a:pt x="5004523" y="241952"/>
                  <a:pt x="4985597" y="337433"/>
                </a:cubicBezTo>
                <a:cubicBezTo>
                  <a:pt x="5168636" y="298404"/>
                  <a:pt x="5324978" y="191052"/>
                  <a:pt x="5424571" y="44350"/>
                </a:cubicBezTo>
                <a:lnTo>
                  <a:pt x="5446799" y="0"/>
                </a:lnTo>
                <a:lnTo>
                  <a:pt x="5593163" y="0"/>
                </a:lnTo>
                <a:lnTo>
                  <a:pt x="5593163" y="4197"/>
                </a:lnTo>
                <a:lnTo>
                  <a:pt x="5543598" y="95636"/>
                </a:lnTo>
                <a:cubicBezTo>
                  <a:pt x="5419825" y="289169"/>
                  <a:pt x="5213633" y="428211"/>
                  <a:pt x="4972226" y="467856"/>
                </a:cubicBezTo>
                <a:lnTo>
                  <a:pt x="4972110" y="468995"/>
                </a:lnTo>
                <a:cubicBezTo>
                  <a:pt x="4966799" y="469998"/>
                  <a:pt x="4961470" y="470939"/>
                  <a:pt x="4955893" y="470523"/>
                </a:cubicBezTo>
                <a:cubicBezTo>
                  <a:pt x="4924721" y="476033"/>
                  <a:pt x="4892841" y="478991"/>
                  <a:pt x="4860466" y="479514"/>
                </a:cubicBezTo>
                <a:lnTo>
                  <a:pt x="4843348" y="481127"/>
                </a:lnTo>
                <a:lnTo>
                  <a:pt x="4843322" y="480636"/>
                </a:lnTo>
                <a:lnTo>
                  <a:pt x="4842823" y="480669"/>
                </a:lnTo>
                <a:cubicBezTo>
                  <a:pt x="4842257" y="476896"/>
                  <a:pt x="4842230" y="473110"/>
                  <a:pt x="4842230" y="469318"/>
                </a:cubicBezTo>
                <a:close/>
                <a:moveTo>
                  <a:pt x="4842230" y="2166144"/>
                </a:moveTo>
                <a:cubicBezTo>
                  <a:pt x="4842230" y="2160506"/>
                  <a:pt x="4842289" y="2154882"/>
                  <a:pt x="4843601" y="2149296"/>
                </a:cubicBezTo>
                <a:cubicBezTo>
                  <a:pt x="4843558" y="2118214"/>
                  <a:pt x="4846008" y="2087572"/>
                  <a:pt x="4851065" y="2057565"/>
                </a:cubicBezTo>
                <a:lnTo>
                  <a:pt x="4851605" y="2050928"/>
                </a:lnTo>
                <a:cubicBezTo>
                  <a:pt x="4851774" y="2050923"/>
                  <a:pt x="4851943" y="2050918"/>
                  <a:pt x="4852110" y="2050865"/>
                </a:cubicBezTo>
                <a:cubicBezTo>
                  <a:pt x="4902387" y="1700770"/>
                  <a:pt x="5183426" y="1422199"/>
                  <a:pt x="5542276" y="1363267"/>
                </a:cubicBezTo>
                <a:lnTo>
                  <a:pt x="5542393" y="1362128"/>
                </a:lnTo>
                <a:cubicBezTo>
                  <a:pt x="5547702" y="1361126"/>
                  <a:pt x="5553030" y="1360185"/>
                  <a:pt x="5558606" y="1360601"/>
                </a:cubicBezTo>
                <a:lnTo>
                  <a:pt x="5593163" y="1357345"/>
                </a:lnTo>
                <a:lnTo>
                  <a:pt x="5593163" y="1701268"/>
                </a:lnTo>
                <a:lnTo>
                  <a:pt x="5583807" y="1723929"/>
                </a:lnTo>
                <a:cubicBezTo>
                  <a:pt x="5466733" y="1952736"/>
                  <a:pt x="5241364" y="2120482"/>
                  <a:pt x="4972226" y="2164681"/>
                </a:cubicBezTo>
                <a:lnTo>
                  <a:pt x="4972110" y="2165820"/>
                </a:lnTo>
                <a:cubicBezTo>
                  <a:pt x="4966799" y="2166823"/>
                  <a:pt x="4961470" y="2167764"/>
                  <a:pt x="4955893" y="2167348"/>
                </a:cubicBezTo>
                <a:cubicBezTo>
                  <a:pt x="4924721" y="2172858"/>
                  <a:pt x="4892841" y="2175816"/>
                  <a:pt x="4860466" y="2176339"/>
                </a:cubicBezTo>
                <a:lnTo>
                  <a:pt x="4843348" y="2177952"/>
                </a:lnTo>
                <a:lnTo>
                  <a:pt x="4843322" y="2177461"/>
                </a:lnTo>
                <a:lnTo>
                  <a:pt x="4842823" y="2177494"/>
                </a:lnTo>
                <a:cubicBezTo>
                  <a:pt x="4842257" y="2173722"/>
                  <a:pt x="4842230" y="2169936"/>
                  <a:pt x="4842230" y="2166144"/>
                </a:cubicBezTo>
                <a:close/>
                <a:moveTo>
                  <a:pt x="4842230" y="3862969"/>
                </a:moveTo>
                <a:cubicBezTo>
                  <a:pt x="4842230" y="3857331"/>
                  <a:pt x="4842289" y="3851707"/>
                  <a:pt x="4843601" y="3846121"/>
                </a:cubicBezTo>
                <a:cubicBezTo>
                  <a:pt x="4843558" y="3815039"/>
                  <a:pt x="4846008" y="3784397"/>
                  <a:pt x="4851065" y="3754390"/>
                </a:cubicBezTo>
                <a:lnTo>
                  <a:pt x="4851605" y="3747753"/>
                </a:lnTo>
                <a:cubicBezTo>
                  <a:pt x="4851774" y="3747748"/>
                  <a:pt x="4851943" y="3747743"/>
                  <a:pt x="4852110" y="3747690"/>
                </a:cubicBezTo>
                <a:cubicBezTo>
                  <a:pt x="4902387" y="3397595"/>
                  <a:pt x="5183426" y="3119024"/>
                  <a:pt x="5542276" y="3060092"/>
                </a:cubicBezTo>
                <a:lnTo>
                  <a:pt x="5542393" y="3058953"/>
                </a:lnTo>
                <a:cubicBezTo>
                  <a:pt x="5547702" y="3057951"/>
                  <a:pt x="5553030" y="3057010"/>
                  <a:pt x="5558606" y="3057426"/>
                </a:cubicBezTo>
                <a:lnTo>
                  <a:pt x="5593163" y="3054170"/>
                </a:lnTo>
                <a:lnTo>
                  <a:pt x="5593163" y="3398093"/>
                </a:lnTo>
                <a:lnTo>
                  <a:pt x="5583807" y="3420754"/>
                </a:lnTo>
                <a:cubicBezTo>
                  <a:pt x="5466733" y="3649560"/>
                  <a:pt x="5241364" y="3817307"/>
                  <a:pt x="4972226" y="3861506"/>
                </a:cubicBezTo>
                <a:lnTo>
                  <a:pt x="4972110" y="3862645"/>
                </a:lnTo>
                <a:cubicBezTo>
                  <a:pt x="4966799" y="3863648"/>
                  <a:pt x="4961470" y="3864589"/>
                  <a:pt x="4955893" y="3864173"/>
                </a:cubicBezTo>
                <a:cubicBezTo>
                  <a:pt x="4924721" y="3869683"/>
                  <a:pt x="4892841" y="3872641"/>
                  <a:pt x="4860466" y="3873164"/>
                </a:cubicBezTo>
                <a:lnTo>
                  <a:pt x="4843348" y="3874777"/>
                </a:lnTo>
                <a:lnTo>
                  <a:pt x="4843322" y="3874286"/>
                </a:lnTo>
                <a:lnTo>
                  <a:pt x="4842823" y="3874319"/>
                </a:lnTo>
                <a:cubicBezTo>
                  <a:pt x="4842257" y="3870547"/>
                  <a:pt x="4842230" y="3866761"/>
                  <a:pt x="4842230" y="3862969"/>
                </a:cubicBezTo>
                <a:close/>
                <a:moveTo>
                  <a:pt x="4135041" y="1181049"/>
                </a:moveTo>
                <a:cubicBezTo>
                  <a:pt x="4410231" y="1121906"/>
                  <a:pt x="4625074" y="907109"/>
                  <a:pt x="4678350" y="636203"/>
                </a:cubicBezTo>
                <a:cubicBezTo>
                  <a:pt x="4403160" y="695346"/>
                  <a:pt x="4188316" y="910143"/>
                  <a:pt x="4135041" y="1181049"/>
                </a:cubicBezTo>
                <a:close/>
                <a:moveTo>
                  <a:pt x="4135041" y="1493690"/>
                </a:moveTo>
                <a:cubicBezTo>
                  <a:pt x="4188317" y="1762469"/>
                  <a:pt x="4403160" y="1975579"/>
                  <a:pt x="4678350" y="2034258"/>
                </a:cubicBezTo>
                <a:cubicBezTo>
                  <a:pt x="4625075" y="1765479"/>
                  <a:pt x="4410231" y="1552369"/>
                  <a:pt x="4135041" y="1493690"/>
                </a:cubicBezTo>
                <a:close/>
                <a:moveTo>
                  <a:pt x="4135041" y="2877874"/>
                </a:moveTo>
                <a:cubicBezTo>
                  <a:pt x="4410231" y="2818731"/>
                  <a:pt x="4625074" y="2603934"/>
                  <a:pt x="4678350" y="2333028"/>
                </a:cubicBezTo>
                <a:cubicBezTo>
                  <a:pt x="4403160" y="2392171"/>
                  <a:pt x="4188316" y="2606968"/>
                  <a:pt x="4135041" y="2877874"/>
                </a:cubicBezTo>
                <a:close/>
                <a:moveTo>
                  <a:pt x="4135041" y="3190516"/>
                </a:moveTo>
                <a:cubicBezTo>
                  <a:pt x="4188317" y="3459294"/>
                  <a:pt x="4403160" y="3672404"/>
                  <a:pt x="4678350" y="3731083"/>
                </a:cubicBezTo>
                <a:cubicBezTo>
                  <a:pt x="4625075" y="3462304"/>
                  <a:pt x="4410231" y="3249194"/>
                  <a:pt x="4135041" y="3190516"/>
                </a:cubicBezTo>
                <a:close/>
                <a:moveTo>
                  <a:pt x="4103022" y="4305008"/>
                </a:moveTo>
                <a:lnTo>
                  <a:pt x="4131467" y="4255797"/>
                </a:lnTo>
                <a:cubicBezTo>
                  <a:pt x="4256704" y="4070062"/>
                  <a:pt x="4457661" y="3937139"/>
                  <a:pt x="4691720" y="3898397"/>
                </a:cubicBezTo>
                <a:lnTo>
                  <a:pt x="4691837" y="3897249"/>
                </a:lnTo>
                <a:cubicBezTo>
                  <a:pt x="4697146" y="3896239"/>
                  <a:pt x="4702474" y="3895291"/>
                  <a:pt x="4708050" y="3895710"/>
                </a:cubicBezTo>
                <a:cubicBezTo>
                  <a:pt x="4739233" y="3890153"/>
                  <a:pt x="4771126" y="3887172"/>
                  <a:pt x="4803512" y="3886645"/>
                </a:cubicBezTo>
                <a:lnTo>
                  <a:pt x="4820599" y="3885022"/>
                </a:lnTo>
                <a:lnTo>
                  <a:pt x="4820625" y="3885516"/>
                </a:lnTo>
                <a:lnTo>
                  <a:pt x="4821123" y="3885483"/>
                </a:lnTo>
                <a:lnTo>
                  <a:pt x="4821717" y="3896923"/>
                </a:lnTo>
                <a:cubicBezTo>
                  <a:pt x="4821717" y="3902604"/>
                  <a:pt x="4821658" y="3908271"/>
                  <a:pt x="4820346" y="3913899"/>
                </a:cubicBezTo>
                <a:cubicBezTo>
                  <a:pt x="4820389" y="3945234"/>
                  <a:pt x="4817938" y="3976125"/>
                  <a:pt x="4812879" y="4006375"/>
                </a:cubicBezTo>
                <a:lnTo>
                  <a:pt x="4812341" y="4013051"/>
                </a:lnTo>
                <a:cubicBezTo>
                  <a:pt x="4812171" y="4013056"/>
                  <a:pt x="4812003" y="4013061"/>
                  <a:pt x="4811835" y="4013114"/>
                </a:cubicBezTo>
                <a:cubicBezTo>
                  <a:pt x="4799653" y="4098618"/>
                  <a:pt x="4773921" y="4179889"/>
                  <a:pt x="4736718" y="4254710"/>
                </a:cubicBezTo>
                <a:lnTo>
                  <a:pt x="4706597" y="4305008"/>
                </a:lnTo>
                <a:lnTo>
                  <a:pt x="4552487" y="4305008"/>
                </a:lnTo>
                <a:lnTo>
                  <a:pt x="4579169" y="4271827"/>
                </a:lnTo>
                <a:cubicBezTo>
                  <a:pt x="4626924" y="4199373"/>
                  <a:pt x="4661103" y="4117553"/>
                  <a:pt x="4678350" y="4029853"/>
                </a:cubicBezTo>
                <a:cubicBezTo>
                  <a:pt x="4532099" y="4061285"/>
                  <a:pt x="4402892" y="4136681"/>
                  <a:pt x="4306196" y="4241205"/>
                </a:cubicBezTo>
                <a:lnTo>
                  <a:pt x="4254073" y="4305008"/>
                </a:lnTo>
                <a:close/>
                <a:moveTo>
                  <a:pt x="4068511" y="0"/>
                </a:moveTo>
                <a:lnTo>
                  <a:pt x="4217148" y="0"/>
                </a:lnTo>
                <a:lnTo>
                  <a:pt x="4239376" y="44350"/>
                </a:lnTo>
                <a:cubicBezTo>
                  <a:pt x="4338970" y="191052"/>
                  <a:pt x="4495311" y="298404"/>
                  <a:pt x="4678350" y="337433"/>
                </a:cubicBezTo>
                <a:cubicBezTo>
                  <a:pt x="4659425" y="241952"/>
                  <a:pt x="4620110" y="153496"/>
                  <a:pt x="4564842" y="76659"/>
                </a:cubicBezTo>
                <a:lnTo>
                  <a:pt x="4496615" y="0"/>
                </a:lnTo>
                <a:lnTo>
                  <a:pt x="4664989" y="0"/>
                </a:lnTo>
                <a:lnTo>
                  <a:pt x="4727623" y="96778"/>
                </a:lnTo>
                <a:cubicBezTo>
                  <a:pt x="4769744" y="175780"/>
                  <a:pt x="4798685" y="262463"/>
                  <a:pt x="4811836" y="354040"/>
                </a:cubicBezTo>
                <a:cubicBezTo>
                  <a:pt x="4812004" y="354093"/>
                  <a:pt x="4812173" y="354098"/>
                  <a:pt x="4812342" y="354103"/>
                </a:cubicBezTo>
                <a:lnTo>
                  <a:pt x="4812882" y="360740"/>
                </a:lnTo>
                <a:cubicBezTo>
                  <a:pt x="4817939" y="390746"/>
                  <a:pt x="4820389" y="421389"/>
                  <a:pt x="4820346" y="452471"/>
                </a:cubicBezTo>
                <a:cubicBezTo>
                  <a:pt x="4821658" y="458057"/>
                  <a:pt x="4821717" y="463681"/>
                  <a:pt x="4821717" y="469318"/>
                </a:cubicBezTo>
                <a:cubicBezTo>
                  <a:pt x="4821717" y="473110"/>
                  <a:pt x="4821690" y="476896"/>
                  <a:pt x="4821124" y="480669"/>
                </a:cubicBezTo>
                <a:lnTo>
                  <a:pt x="4820625" y="480636"/>
                </a:lnTo>
                <a:lnTo>
                  <a:pt x="4820599" y="481127"/>
                </a:lnTo>
                <a:lnTo>
                  <a:pt x="4803481" y="479514"/>
                </a:lnTo>
                <a:cubicBezTo>
                  <a:pt x="4771106" y="478991"/>
                  <a:pt x="4739226" y="476033"/>
                  <a:pt x="4708054" y="470523"/>
                </a:cubicBezTo>
                <a:cubicBezTo>
                  <a:pt x="4702477" y="470939"/>
                  <a:pt x="4697148" y="469998"/>
                  <a:pt x="4691837" y="468995"/>
                </a:cubicBezTo>
                <a:lnTo>
                  <a:pt x="4691721" y="467856"/>
                </a:lnTo>
                <a:cubicBezTo>
                  <a:pt x="4450315" y="428211"/>
                  <a:pt x="4244123" y="289169"/>
                  <a:pt x="4120350" y="95636"/>
                </a:cubicBezTo>
                <a:close/>
                <a:moveTo>
                  <a:pt x="3991674" y="1313979"/>
                </a:moveTo>
                <a:cubicBezTo>
                  <a:pt x="3991674" y="1308297"/>
                  <a:pt x="3991733" y="1302628"/>
                  <a:pt x="3993045" y="1296998"/>
                </a:cubicBezTo>
                <a:cubicBezTo>
                  <a:pt x="3993003" y="1265670"/>
                  <a:pt x="3995452" y="1234785"/>
                  <a:pt x="4000509" y="1204541"/>
                </a:cubicBezTo>
                <a:lnTo>
                  <a:pt x="4001049" y="1197851"/>
                </a:lnTo>
                <a:cubicBezTo>
                  <a:pt x="4001218" y="1197846"/>
                  <a:pt x="4001387" y="1197841"/>
                  <a:pt x="4001555" y="1197788"/>
                </a:cubicBezTo>
                <a:cubicBezTo>
                  <a:pt x="4051831" y="844922"/>
                  <a:pt x="4332870" y="564145"/>
                  <a:pt x="4691720" y="504747"/>
                </a:cubicBezTo>
                <a:lnTo>
                  <a:pt x="4691837" y="503599"/>
                </a:lnTo>
                <a:cubicBezTo>
                  <a:pt x="4697146" y="502589"/>
                  <a:pt x="4702474" y="501641"/>
                  <a:pt x="4708050" y="502060"/>
                </a:cubicBezTo>
                <a:cubicBezTo>
                  <a:pt x="4739233" y="496503"/>
                  <a:pt x="4771126" y="493522"/>
                  <a:pt x="4803512" y="492995"/>
                </a:cubicBezTo>
                <a:lnTo>
                  <a:pt x="4820599" y="491372"/>
                </a:lnTo>
                <a:lnTo>
                  <a:pt x="4820625" y="491866"/>
                </a:lnTo>
                <a:lnTo>
                  <a:pt x="4821123" y="491833"/>
                </a:lnTo>
                <a:lnTo>
                  <a:pt x="4821717" y="503273"/>
                </a:lnTo>
                <a:cubicBezTo>
                  <a:pt x="4821717" y="508954"/>
                  <a:pt x="4821658" y="514621"/>
                  <a:pt x="4820346" y="520249"/>
                </a:cubicBezTo>
                <a:cubicBezTo>
                  <a:pt x="4820389" y="551584"/>
                  <a:pt x="4817938" y="582475"/>
                  <a:pt x="4812879" y="612725"/>
                </a:cubicBezTo>
                <a:lnTo>
                  <a:pt x="4812341" y="619401"/>
                </a:lnTo>
                <a:cubicBezTo>
                  <a:pt x="4812171" y="619406"/>
                  <a:pt x="4812003" y="619411"/>
                  <a:pt x="4811835" y="619464"/>
                </a:cubicBezTo>
                <a:cubicBezTo>
                  <a:pt x="4761560" y="972329"/>
                  <a:pt x="4480521" y="1253106"/>
                  <a:pt x="4121670" y="1312505"/>
                </a:cubicBezTo>
                <a:lnTo>
                  <a:pt x="4121554" y="1313653"/>
                </a:lnTo>
                <a:cubicBezTo>
                  <a:pt x="4116243" y="1314664"/>
                  <a:pt x="4110914" y="1315612"/>
                  <a:pt x="4105337" y="1315193"/>
                </a:cubicBezTo>
                <a:cubicBezTo>
                  <a:pt x="4074165" y="1320747"/>
                  <a:pt x="4042285" y="1323728"/>
                  <a:pt x="4009911" y="1324255"/>
                </a:cubicBezTo>
                <a:lnTo>
                  <a:pt x="3992792" y="1325881"/>
                </a:lnTo>
                <a:lnTo>
                  <a:pt x="3992766" y="1325386"/>
                </a:lnTo>
                <a:lnTo>
                  <a:pt x="3992267" y="1325419"/>
                </a:lnTo>
                <a:cubicBezTo>
                  <a:pt x="3991701" y="1321617"/>
                  <a:pt x="3991674" y="1317801"/>
                  <a:pt x="3991674" y="1313979"/>
                </a:cubicBezTo>
                <a:close/>
                <a:moveTo>
                  <a:pt x="3991674" y="1361805"/>
                </a:moveTo>
                <a:lnTo>
                  <a:pt x="3992268" y="1350455"/>
                </a:lnTo>
                <a:lnTo>
                  <a:pt x="3992766" y="1350487"/>
                </a:lnTo>
                <a:lnTo>
                  <a:pt x="3992792" y="1349997"/>
                </a:lnTo>
                <a:lnTo>
                  <a:pt x="4009880" y="1351607"/>
                </a:lnTo>
                <a:cubicBezTo>
                  <a:pt x="4042265" y="1352130"/>
                  <a:pt x="4074158" y="1355088"/>
                  <a:pt x="4105341" y="1360601"/>
                </a:cubicBezTo>
                <a:cubicBezTo>
                  <a:pt x="4110917" y="1360185"/>
                  <a:pt x="4116245" y="1361126"/>
                  <a:pt x="4121554" y="1362128"/>
                </a:cubicBezTo>
                <a:lnTo>
                  <a:pt x="4121671" y="1363267"/>
                </a:lnTo>
                <a:cubicBezTo>
                  <a:pt x="4480521" y="1422199"/>
                  <a:pt x="4761560" y="1700770"/>
                  <a:pt x="4811836" y="2050865"/>
                </a:cubicBezTo>
                <a:cubicBezTo>
                  <a:pt x="4812004" y="2050918"/>
                  <a:pt x="4812173" y="2050923"/>
                  <a:pt x="4812342" y="2050928"/>
                </a:cubicBezTo>
                <a:lnTo>
                  <a:pt x="4812882" y="2057565"/>
                </a:lnTo>
                <a:cubicBezTo>
                  <a:pt x="4817939" y="2087572"/>
                  <a:pt x="4820389" y="2118214"/>
                  <a:pt x="4820346" y="2149296"/>
                </a:cubicBezTo>
                <a:cubicBezTo>
                  <a:pt x="4821658" y="2154882"/>
                  <a:pt x="4821717" y="2160506"/>
                  <a:pt x="4821717" y="2166144"/>
                </a:cubicBezTo>
                <a:cubicBezTo>
                  <a:pt x="4821717" y="2169936"/>
                  <a:pt x="4821690" y="2173722"/>
                  <a:pt x="4821124" y="2177494"/>
                </a:cubicBezTo>
                <a:lnTo>
                  <a:pt x="4820625" y="2177461"/>
                </a:lnTo>
                <a:lnTo>
                  <a:pt x="4820599" y="2177952"/>
                </a:lnTo>
                <a:lnTo>
                  <a:pt x="4803481" y="2176339"/>
                </a:lnTo>
                <a:cubicBezTo>
                  <a:pt x="4771106" y="2175816"/>
                  <a:pt x="4739226" y="2172858"/>
                  <a:pt x="4708054" y="2167348"/>
                </a:cubicBezTo>
                <a:cubicBezTo>
                  <a:pt x="4702477" y="2167764"/>
                  <a:pt x="4697148" y="2166823"/>
                  <a:pt x="4691837" y="2165820"/>
                </a:cubicBezTo>
                <a:lnTo>
                  <a:pt x="4691721" y="2164681"/>
                </a:lnTo>
                <a:cubicBezTo>
                  <a:pt x="4332870" y="2105749"/>
                  <a:pt x="4051831" y="1827177"/>
                  <a:pt x="4001556" y="1477083"/>
                </a:cubicBezTo>
                <a:cubicBezTo>
                  <a:pt x="4001388" y="1477030"/>
                  <a:pt x="4001220" y="1477026"/>
                  <a:pt x="4001050" y="1477021"/>
                </a:cubicBezTo>
                <a:lnTo>
                  <a:pt x="4000512" y="1470397"/>
                </a:lnTo>
                <a:cubicBezTo>
                  <a:pt x="3995453" y="1440385"/>
                  <a:pt x="3993003" y="1409736"/>
                  <a:pt x="3993045" y="1378647"/>
                </a:cubicBezTo>
                <a:cubicBezTo>
                  <a:pt x="3991733" y="1373063"/>
                  <a:pt x="3991674" y="1367441"/>
                  <a:pt x="3991674" y="1361805"/>
                </a:cubicBezTo>
                <a:close/>
                <a:moveTo>
                  <a:pt x="3991674" y="3010804"/>
                </a:moveTo>
                <a:cubicBezTo>
                  <a:pt x="3991674" y="3005122"/>
                  <a:pt x="3991733" y="2999453"/>
                  <a:pt x="3993045" y="2993823"/>
                </a:cubicBezTo>
                <a:cubicBezTo>
                  <a:pt x="3993003" y="2962495"/>
                  <a:pt x="3995452" y="2931610"/>
                  <a:pt x="4000509" y="2901366"/>
                </a:cubicBezTo>
                <a:lnTo>
                  <a:pt x="4001049" y="2894676"/>
                </a:lnTo>
                <a:cubicBezTo>
                  <a:pt x="4001218" y="2894671"/>
                  <a:pt x="4001387" y="2894666"/>
                  <a:pt x="4001555" y="2894613"/>
                </a:cubicBezTo>
                <a:cubicBezTo>
                  <a:pt x="4051831" y="2541747"/>
                  <a:pt x="4332870" y="2260970"/>
                  <a:pt x="4691720" y="2201572"/>
                </a:cubicBezTo>
                <a:lnTo>
                  <a:pt x="4691837" y="2200424"/>
                </a:lnTo>
                <a:cubicBezTo>
                  <a:pt x="4697146" y="2199414"/>
                  <a:pt x="4702474" y="2198466"/>
                  <a:pt x="4708050" y="2198885"/>
                </a:cubicBezTo>
                <a:cubicBezTo>
                  <a:pt x="4739233" y="2193328"/>
                  <a:pt x="4771126" y="2190347"/>
                  <a:pt x="4803512" y="2189820"/>
                </a:cubicBezTo>
                <a:lnTo>
                  <a:pt x="4820599" y="2188197"/>
                </a:lnTo>
                <a:lnTo>
                  <a:pt x="4820625" y="2188691"/>
                </a:lnTo>
                <a:lnTo>
                  <a:pt x="4821123" y="2188658"/>
                </a:lnTo>
                <a:lnTo>
                  <a:pt x="4821717" y="2200098"/>
                </a:lnTo>
                <a:cubicBezTo>
                  <a:pt x="4821717" y="2205779"/>
                  <a:pt x="4821658" y="2211446"/>
                  <a:pt x="4820346" y="2217074"/>
                </a:cubicBezTo>
                <a:cubicBezTo>
                  <a:pt x="4820389" y="2248409"/>
                  <a:pt x="4817938" y="2279300"/>
                  <a:pt x="4812879" y="2309550"/>
                </a:cubicBezTo>
                <a:lnTo>
                  <a:pt x="4812341" y="2316226"/>
                </a:lnTo>
                <a:cubicBezTo>
                  <a:pt x="4812171" y="2316231"/>
                  <a:pt x="4812003" y="2316236"/>
                  <a:pt x="4811835" y="2316289"/>
                </a:cubicBezTo>
                <a:cubicBezTo>
                  <a:pt x="4761560" y="2669154"/>
                  <a:pt x="4480521" y="2949931"/>
                  <a:pt x="4121670" y="3009330"/>
                </a:cubicBezTo>
                <a:lnTo>
                  <a:pt x="4121554" y="3010478"/>
                </a:lnTo>
                <a:cubicBezTo>
                  <a:pt x="4116243" y="3011489"/>
                  <a:pt x="4110914" y="3012437"/>
                  <a:pt x="4105337" y="3012018"/>
                </a:cubicBezTo>
                <a:cubicBezTo>
                  <a:pt x="4074165" y="3017572"/>
                  <a:pt x="4042285" y="3020553"/>
                  <a:pt x="4009911" y="3021080"/>
                </a:cubicBezTo>
                <a:lnTo>
                  <a:pt x="3992792" y="3022706"/>
                </a:lnTo>
                <a:lnTo>
                  <a:pt x="3992766" y="3022211"/>
                </a:lnTo>
                <a:lnTo>
                  <a:pt x="3992267" y="3022244"/>
                </a:lnTo>
                <a:cubicBezTo>
                  <a:pt x="3991701" y="3018442"/>
                  <a:pt x="3991674" y="3014626"/>
                  <a:pt x="3991674" y="3010804"/>
                </a:cubicBezTo>
                <a:close/>
                <a:moveTo>
                  <a:pt x="3991674" y="3058630"/>
                </a:moveTo>
                <a:lnTo>
                  <a:pt x="3992268" y="3047280"/>
                </a:lnTo>
                <a:lnTo>
                  <a:pt x="3992766" y="3047312"/>
                </a:lnTo>
                <a:lnTo>
                  <a:pt x="3992792" y="3046822"/>
                </a:lnTo>
                <a:lnTo>
                  <a:pt x="4009880" y="3048432"/>
                </a:lnTo>
                <a:cubicBezTo>
                  <a:pt x="4042265" y="3048955"/>
                  <a:pt x="4074158" y="3051913"/>
                  <a:pt x="4105341" y="3057426"/>
                </a:cubicBezTo>
                <a:cubicBezTo>
                  <a:pt x="4110917" y="3057010"/>
                  <a:pt x="4116245" y="3057951"/>
                  <a:pt x="4121554" y="3058953"/>
                </a:cubicBezTo>
                <a:lnTo>
                  <a:pt x="4121671" y="3060092"/>
                </a:lnTo>
                <a:cubicBezTo>
                  <a:pt x="4480521" y="3119024"/>
                  <a:pt x="4761560" y="3397595"/>
                  <a:pt x="4811836" y="3747690"/>
                </a:cubicBezTo>
                <a:cubicBezTo>
                  <a:pt x="4812004" y="3747743"/>
                  <a:pt x="4812173" y="3747748"/>
                  <a:pt x="4812342" y="3747753"/>
                </a:cubicBezTo>
                <a:lnTo>
                  <a:pt x="4812882" y="3754390"/>
                </a:lnTo>
                <a:cubicBezTo>
                  <a:pt x="4817939" y="3784397"/>
                  <a:pt x="4820389" y="3815039"/>
                  <a:pt x="4820346" y="3846121"/>
                </a:cubicBezTo>
                <a:cubicBezTo>
                  <a:pt x="4821658" y="3851707"/>
                  <a:pt x="4821717" y="3857331"/>
                  <a:pt x="4821717" y="3862969"/>
                </a:cubicBezTo>
                <a:cubicBezTo>
                  <a:pt x="4821717" y="3866761"/>
                  <a:pt x="4821690" y="3870547"/>
                  <a:pt x="4821124" y="3874319"/>
                </a:cubicBezTo>
                <a:lnTo>
                  <a:pt x="4820625" y="3874286"/>
                </a:lnTo>
                <a:lnTo>
                  <a:pt x="4820599" y="3874777"/>
                </a:lnTo>
                <a:lnTo>
                  <a:pt x="4803481" y="3873164"/>
                </a:lnTo>
                <a:cubicBezTo>
                  <a:pt x="4771106" y="3872641"/>
                  <a:pt x="4739226" y="3869683"/>
                  <a:pt x="4708054" y="3864173"/>
                </a:cubicBezTo>
                <a:cubicBezTo>
                  <a:pt x="4702477" y="3864589"/>
                  <a:pt x="4697148" y="3863648"/>
                  <a:pt x="4691837" y="3862645"/>
                </a:cubicBezTo>
                <a:lnTo>
                  <a:pt x="4691721" y="3861506"/>
                </a:lnTo>
                <a:cubicBezTo>
                  <a:pt x="4332870" y="3802574"/>
                  <a:pt x="4051831" y="3524002"/>
                  <a:pt x="4001556" y="3173908"/>
                </a:cubicBezTo>
                <a:cubicBezTo>
                  <a:pt x="4001388" y="3173856"/>
                  <a:pt x="4001220" y="3173851"/>
                  <a:pt x="4001050" y="3173846"/>
                </a:cubicBezTo>
                <a:lnTo>
                  <a:pt x="4000512" y="3167222"/>
                </a:lnTo>
                <a:cubicBezTo>
                  <a:pt x="3995453" y="3137210"/>
                  <a:pt x="3993003" y="3106561"/>
                  <a:pt x="3993045" y="3075472"/>
                </a:cubicBezTo>
                <a:cubicBezTo>
                  <a:pt x="3991733" y="3069889"/>
                  <a:pt x="3991674" y="3064266"/>
                  <a:pt x="3991674" y="3058630"/>
                </a:cubicBezTo>
                <a:close/>
                <a:moveTo>
                  <a:pt x="3293448" y="636203"/>
                </a:moveTo>
                <a:cubicBezTo>
                  <a:pt x="3346724" y="907109"/>
                  <a:pt x="3561567" y="1121906"/>
                  <a:pt x="3836757" y="1181049"/>
                </a:cubicBezTo>
                <a:cubicBezTo>
                  <a:pt x="3783482" y="910143"/>
                  <a:pt x="3568638" y="695346"/>
                  <a:pt x="3293448" y="636203"/>
                </a:cubicBezTo>
                <a:close/>
                <a:moveTo>
                  <a:pt x="3293448" y="2333028"/>
                </a:moveTo>
                <a:cubicBezTo>
                  <a:pt x="3346724" y="2603934"/>
                  <a:pt x="3561567" y="2818731"/>
                  <a:pt x="3836757" y="2877874"/>
                </a:cubicBezTo>
                <a:cubicBezTo>
                  <a:pt x="3783482" y="2606968"/>
                  <a:pt x="3568638" y="2392171"/>
                  <a:pt x="3293448" y="2333028"/>
                </a:cubicBezTo>
                <a:close/>
                <a:moveTo>
                  <a:pt x="3293446" y="2034258"/>
                </a:moveTo>
                <a:cubicBezTo>
                  <a:pt x="3568636" y="1975579"/>
                  <a:pt x="3783479" y="1762469"/>
                  <a:pt x="3836755" y="1493690"/>
                </a:cubicBezTo>
                <a:cubicBezTo>
                  <a:pt x="3561565" y="1552369"/>
                  <a:pt x="3346721" y="1765479"/>
                  <a:pt x="3293446" y="2034258"/>
                </a:cubicBezTo>
                <a:close/>
                <a:moveTo>
                  <a:pt x="3293446" y="3731083"/>
                </a:moveTo>
                <a:cubicBezTo>
                  <a:pt x="3568636" y="3672404"/>
                  <a:pt x="3783479" y="3459294"/>
                  <a:pt x="3836755" y="3190516"/>
                </a:cubicBezTo>
                <a:cubicBezTo>
                  <a:pt x="3561565" y="3249194"/>
                  <a:pt x="3346721" y="3462304"/>
                  <a:pt x="3293446" y="3731083"/>
                </a:cubicBezTo>
                <a:close/>
                <a:moveTo>
                  <a:pt x="3150081" y="503273"/>
                </a:moveTo>
                <a:lnTo>
                  <a:pt x="3150675" y="491833"/>
                </a:lnTo>
                <a:lnTo>
                  <a:pt x="3151173" y="491866"/>
                </a:lnTo>
                <a:lnTo>
                  <a:pt x="3151199" y="491372"/>
                </a:lnTo>
                <a:lnTo>
                  <a:pt x="3168287" y="492995"/>
                </a:lnTo>
                <a:cubicBezTo>
                  <a:pt x="3200672" y="493522"/>
                  <a:pt x="3232565" y="496503"/>
                  <a:pt x="3263748" y="502060"/>
                </a:cubicBezTo>
                <a:cubicBezTo>
                  <a:pt x="3269324" y="501641"/>
                  <a:pt x="3274652" y="502589"/>
                  <a:pt x="3279961" y="503599"/>
                </a:cubicBezTo>
                <a:lnTo>
                  <a:pt x="3280078" y="504747"/>
                </a:lnTo>
                <a:cubicBezTo>
                  <a:pt x="3638928" y="564145"/>
                  <a:pt x="3919967" y="844922"/>
                  <a:pt x="3970244" y="1197788"/>
                </a:cubicBezTo>
                <a:cubicBezTo>
                  <a:pt x="3970411" y="1197841"/>
                  <a:pt x="3970581" y="1197846"/>
                  <a:pt x="3970749" y="1197851"/>
                </a:cubicBezTo>
                <a:lnTo>
                  <a:pt x="3971290" y="1204541"/>
                </a:lnTo>
                <a:cubicBezTo>
                  <a:pt x="3976346" y="1234785"/>
                  <a:pt x="3978796" y="1265670"/>
                  <a:pt x="3978754" y="1296998"/>
                </a:cubicBezTo>
                <a:cubicBezTo>
                  <a:pt x="3980066" y="1302628"/>
                  <a:pt x="3980124" y="1308297"/>
                  <a:pt x="3980124" y="1313979"/>
                </a:cubicBezTo>
                <a:cubicBezTo>
                  <a:pt x="3980124" y="1317801"/>
                  <a:pt x="3980097" y="1321617"/>
                  <a:pt x="3979531" y="1325419"/>
                </a:cubicBezTo>
                <a:lnTo>
                  <a:pt x="3979032" y="1325386"/>
                </a:lnTo>
                <a:lnTo>
                  <a:pt x="3979006" y="1325881"/>
                </a:lnTo>
                <a:lnTo>
                  <a:pt x="3961888" y="1324255"/>
                </a:lnTo>
                <a:cubicBezTo>
                  <a:pt x="3929514" y="1323728"/>
                  <a:pt x="3897633" y="1320747"/>
                  <a:pt x="3866461" y="1315193"/>
                </a:cubicBezTo>
                <a:cubicBezTo>
                  <a:pt x="3860884" y="1315612"/>
                  <a:pt x="3855555" y="1314664"/>
                  <a:pt x="3850245" y="1313653"/>
                </a:cubicBezTo>
                <a:lnTo>
                  <a:pt x="3850129" y="1312505"/>
                </a:lnTo>
                <a:cubicBezTo>
                  <a:pt x="3491277" y="1253106"/>
                  <a:pt x="3210238" y="972329"/>
                  <a:pt x="3159963" y="619464"/>
                </a:cubicBezTo>
                <a:cubicBezTo>
                  <a:pt x="3159795" y="619411"/>
                  <a:pt x="3159627" y="619406"/>
                  <a:pt x="3159457" y="619401"/>
                </a:cubicBezTo>
                <a:lnTo>
                  <a:pt x="3158919" y="612725"/>
                </a:lnTo>
                <a:cubicBezTo>
                  <a:pt x="3153860" y="582475"/>
                  <a:pt x="3151410" y="551584"/>
                  <a:pt x="3151452" y="520249"/>
                </a:cubicBezTo>
                <a:cubicBezTo>
                  <a:pt x="3150140" y="514621"/>
                  <a:pt x="3150081" y="508954"/>
                  <a:pt x="3150081" y="503273"/>
                </a:cubicBezTo>
                <a:close/>
                <a:moveTo>
                  <a:pt x="3150081" y="2200098"/>
                </a:moveTo>
                <a:lnTo>
                  <a:pt x="3150675" y="2188658"/>
                </a:lnTo>
                <a:lnTo>
                  <a:pt x="3151173" y="2188691"/>
                </a:lnTo>
                <a:lnTo>
                  <a:pt x="3151199" y="2188197"/>
                </a:lnTo>
                <a:lnTo>
                  <a:pt x="3168287" y="2189820"/>
                </a:lnTo>
                <a:cubicBezTo>
                  <a:pt x="3200672" y="2190347"/>
                  <a:pt x="3232565" y="2193328"/>
                  <a:pt x="3263748" y="2198885"/>
                </a:cubicBezTo>
                <a:cubicBezTo>
                  <a:pt x="3269324" y="2198466"/>
                  <a:pt x="3274652" y="2199414"/>
                  <a:pt x="3279961" y="2200424"/>
                </a:cubicBezTo>
                <a:lnTo>
                  <a:pt x="3280078" y="2201572"/>
                </a:lnTo>
                <a:cubicBezTo>
                  <a:pt x="3638928" y="2260970"/>
                  <a:pt x="3919967" y="2541747"/>
                  <a:pt x="3970244" y="2894613"/>
                </a:cubicBezTo>
                <a:cubicBezTo>
                  <a:pt x="3970411" y="2894666"/>
                  <a:pt x="3970581" y="2894671"/>
                  <a:pt x="3970749" y="2894676"/>
                </a:cubicBezTo>
                <a:lnTo>
                  <a:pt x="3971290" y="2901366"/>
                </a:lnTo>
                <a:cubicBezTo>
                  <a:pt x="3976346" y="2931610"/>
                  <a:pt x="3978796" y="2962495"/>
                  <a:pt x="3978754" y="2993823"/>
                </a:cubicBezTo>
                <a:cubicBezTo>
                  <a:pt x="3980066" y="2999453"/>
                  <a:pt x="3980124" y="3005122"/>
                  <a:pt x="3980124" y="3010804"/>
                </a:cubicBezTo>
                <a:cubicBezTo>
                  <a:pt x="3980124" y="3014626"/>
                  <a:pt x="3980097" y="3018442"/>
                  <a:pt x="3979531" y="3022244"/>
                </a:cubicBezTo>
                <a:lnTo>
                  <a:pt x="3979032" y="3022211"/>
                </a:lnTo>
                <a:lnTo>
                  <a:pt x="3979006" y="3022706"/>
                </a:lnTo>
                <a:lnTo>
                  <a:pt x="3961888" y="3021080"/>
                </a:lnTo>
                <a:cubicBezTo>
                  <a:pt x="3929514" y="3020553"/>
                  <a:pt x="3897633" y="3017572"/>
                  <a:pt x="3866461" y="3012018"/>
                </a:cubicBezTo>
                <a:cubicBezTo>
                  <a:pt x="3860884" y="3012437"/>
                  <a:pt x="3855555" y="3011489"/>
                  <a:pt x="3850245" y="3010478"/>
                </a:cubicBezTo>
                <a:lnTo>
                  <a:pt x="3850129" y="3009330"/>
                </a:lnTo>
                <a:cubicBezTo>
                  <a:pt x="3491277" y="2949931"/>
                  <a:pt x="3210238" y="2669154"/>
                  <a:pt x="3159963" y="2316289"/>
                </a:cubicBezTo>
                <a:cubicBezTo>
                  <a:pt x="3159795" y="2316236"/>
                  <a:pt x="3159627" y="2316231"/>
                  <a:pt x="3159457" y="2316226"/>
                </a:cubicBezTo>
                <a:lnTo>
                  <a:pt x="3158919" y="2309550"/>
                </a:lnTo>
                <a:cubicBezTo>
                  <a:pt x="3153860" y="2279300"/>
                  <a:pt x="3151410" y="2248409"/>
                  <a:pt x="3151452" y="2217074"/>
                </a:cubicBezTo>
                <a:cubicBezTo>
                  <a:pt x="3150140" y="2211446"/>
                  <a:pt x="3150081" y="2205779"/>
                  <a:pt x="3150081" y="2200098"/>
                </a:cubicBezTo>
                <a:close/>
                <a:moveTo>
                  <a:pt x="3150081" y="3896923"/>
                </a:moveTo>
                <a:lnTo>
                  <a:pt x="3150675" y="3885483"/>
                </a:lnTo>
                <a:lnTo>
                  <a:pt x="3151173" y="3885516"/>
                </a:lnTo>
                <a:lnTo>
                  <a:pt x="3151199" y="3885022"/>
                </a:lnTo>
                <a:lnTo>
                  <a:pt x="3168287" y="3886645"/>
                </a:lnTo>
                <a:cubicBezTo>
                  <a:pt x="3200672" y="3887172"/>
                  <a:pt x="3232565" y="3890153"/>
                  <a:pt x="3263748" y="3895710"/>
                </a:cubicBezTo>
                <a:cubicBezTo>
                  <a:pt x="3269324" y="3895291"/>
                  <a:pt x="3274652" y="3896239"/>
                  <a:pt x="3279961" y="3897249"/>
                </a:cubicBezTo>
                <a:lnTo>
                  <a:pt x="3280078" y="3898397"/>
                </a:lnTo>
                <a:cubicBezTo>
                  <a:pt x="3514137" y="3937139"/>
                  <a:pt x="3715094" y="4070062"/>
                  <a:pt x="3840331" y="4255797"/>
                </a:cubicBezTo>
                <a:lnTo>
                  <a:pt x="3868775" y="4305008"/>
                </a:lnTo>
                <a:lnTo>
                  <a:pt x="3717725" y="4305008"/>
                </a:lnTo>
                <a:lnTo>
                  <a:pt x="3665602" y="4241205"/>
                </a:lnTo>
                <a:cubicBezTo>
                  <a:pt x="3568906" y="4136681"/>
                  <a:pt x="3439699" y="4061285"/>
                  <a:pt x="3293448" y="4029853"/>
                </a:cubicBezTo>
                <a:cubicBezTo>
                  <a:pt x="3310695" y="4117553"/>
                  <a:pt x="3344874" y="4199373"/>
                  <a:pt x="3392629" y="4271827"/>
                </a:cubicBezTo>
                <a:lnTo>
                  <a:pt x="3419311" y="4305008"/>
                </a:lnTo>
                <a:lnTo>
                  <a:pt x="3265201" y="4305008"/>
                </a:lnTo>
                <a:lnTo>
                  <a:pt x="3235080" y="4254710"/>
                </a:lnTo>
                <a:cubicBezTo>
                  <a:pt x="3197877" y="4179889"/>
                  <a:pt x="3172145" y="4098618"/>
                  <a:pt x="3159963" y="4013114"/>
                </a:cubicBezTo>
                <a:cubicBezTo>
                  <a:pt x="3159795" y="4013061"/>
                  <a:pt x="3159627" y="4013056"/>
                  <a:pt x="3159457" y="4013051"/>
                </a:cubicBezTo>
                <a:lnTo>
                  <a:pt x="3158919" y="4006375"/>
                </a:lnTo>
                <a:cubicBezTo>
                  <a:pt x="3153860" y="3976125"/>
                  <a:pt x="3151410" y="3945234"/>
                  <a:pt x="3151452" y="3913899"/>
                </a:cubicBezTo>
                <a:cubicBezTo>
                  <a:pt x="3150140" y="3908271"/>
                  <a:pt x="3150081" y="3902604"/>
                  <a:pt x="3150081" y="3896923"/>
                </a:cubicBezTo>
                <a:close/>
                <a:moveTo>
                  <a:pt x="3150079" y="469318"/>
                </a:moveTo>
                <a:cubicBezTo>
                  <a:pt x="3150079" y="463681"/>
                  <a:pt x="3150138" y="458057"/>
                  <a:pt x="3151450" y="452471"/>
                </a:cubicBezTo>
                <a:cubicBezTo>
                  <a:pt x="3151408" y="421389"/>
                  <a:pt x="3153857" y="390746"/>
                  <a:pt x="3158914" y="360740"/>
                </a:cubicBezTo>
                <a:lnTo>
                  <a:pt x="3159454" y="354103"/>
                </a:lnTo>
                <a:cubicBezTo>
                  <a:pt x="3159623" y="354098"/>
                  <a:pt x="3159792" y="354093"/>
                  <a:pt x="3159960" y="354040"/>
                </a:cubicBezTo>
                <a:cubicBezTo>
                  <a:pt x="3173111" y="262463"/>
                  <a:pt x="3202052" y="175780"/>
                  <a:pt x="3244173" y="96778"/>
                </a:cubicBezTo>
                <a:lnTo>
                  <a:pt x="3306807" y="0"/>
                </a:lnTo>
                <a:lnTo>
                  <a:pt x="3475182" y="0"/>
                </a:lnTo>
                <a:lnTo>
                  <a:pt x="3406954" y="76659"/>
                </a:lnTo>
                <a:cubicBezTo>
                  <a:pt x="3351687" y="153496"/>
                  <a:pt x="3312372" y="241952"/>
                  <a:pt x="3293446" y="337433"/>
                </a:cubicBezTo>
                <a:cubicBezTo>
                  <a:pt x="3476486" y="298404"/>
                  <a:pt x="3632827" y="191052"/>
                  <a:pt x="3732420" y="44350"/>
                </a:cubicBezTo>
                <a:lnTo>
                  <a:pt x="3754649" y="0"/>
                </a:lnTo>
                <a:lnTo>
                  <a:pt x="3903287" y="0"/>
                </a:lnTo>
                <a:lnTo>
                  <a:pt x="3851448" y="95636"/>
                </a:lnTo>
                <a:cubicBezTo>
                  <a:pt x="3727674" y="289169"/>
                  <a:pt x="3521481" y="428211"/>
                  <a:pt x="3280075" y="467856"/>
                </a:cubicBezTo>
                <a:lnTo>
                  <a:pt x="3279959" y="468995"/>
                </a:lnTo>
                <a:cubicBezTo>
                  <a:pt x="3274648" y="469998"/>
                  <a:pt x="3269319" y="470939"/>
                  <a:pt x="3263742" y="470523"/>
                </a:cubicBezTo>
                <a:cubicBezTo>
                  <a:pt x="3232570" y="476033"/>
                  <a:pt x="3200690" y="478991"/>
                  <a:pt x="3168316" y="479514"/>
                </a:cubicBezTo>
                <a:lnTo>
                  <a:pt x="3151197" y="481127"/>
                </a:lnTo>
                <a:lnTo>
                  <a:pt x="3151171" y="480636"/>
                </a:lnTo>
                <a:lnTo>
                  <a:pt x="3150672" y="480669"/>
                </a:lnTo>
                <a:cubicBezTo>
                  <a:pt x="3150106" y="476896"/>
                  <a:pt x="3150079" y="473110"/>
                  <a:pt x="3150079" y="469318"/>
                </a:cubicBezTo>
                <a:close/>
                <a:moveTo>
                  <a:pt x="3150079" y="2166144"/>
                </a:moveTo>
                <a:cubicBezTo>
                  <a:pt x="3150079" y="2160506"/>
                  <a:pt x="3150138" y="2154882"/>
                  <a:pt x="3151450" y="2149296"/>
                </a:cubicBezTo>
                <a:cubicBezTo>
                  <a:pt x="3151408" y="2118214"/>
                  <a:pt x="3153857" y="2087572"/>
                  <a:pt x="3158914" y="2057565"/>
                </a:cubicBezTo>
                <a:lnTo>
                  <a:pt x="3159454" y="2050928"/>
                </a:lnTo>
                <a:cubicBezTo>
                  <a:pt x="3159623" y="2050923"/>
                  <a:pt x="3159792" y="2050918"/>
                  <a:pt x="3159960" y="2050865"/>
                </a:cubicBezTo>
                <a:cubicBezTo>
                  <a:pt x="3210236" y="1700770"/>
                  <a:pt x="3491275" y="1422199"/>
                  <a:pt x="3850126" y="1363267"/>
                </a:cubicBezTo>
                <a:lnTo>
                  <a:pt x="3850243" y="1362128"/>
                </a:lnTo>
                <a:cubicBezTo>
                  <a:pt x="3855551" y="1361126"/>
                  <a:pt x="3860879" y="1360185"/>
                  <a:pt x="3866455" y="1360601"/>
                </a:cubicBezTo>
                <a:cubicBezTo>
                  <a:pt x="3897639" y="1355088"/>
                  <a:pt x="3929531" y="1352130"/>
                  <a:pt x="3961917" y="1351607"/>
                </a:cubicBezTo>
                <a:lnTo>
                  <a:pt x="3979004" y="1349997"/>
                </a:lnTo>
                <a:lnTo>
                  <a:pt x="3979030" y="1350487"/>
                </a:lnTo>
                <a:lnTo>
                  <a:pt x="3979528" y="1350455"/>
                </a:lnTo>
                <a:lnTo>
                  <a:pt x="3980122" y="1361805"/>
                </a:lnTo>
                <a:cubicBezTo>
                  <a:pt x="3980122" y="1367441"/>
                  <a:pt x="3980064" y="1373063"/>
                  <a:pt x="3978752" y="1378647"/>
                </a:cubicBezTo>
                <a:cubicBezTo>
                  <a:pt x="3978794" y="1409736"/>
                  <a:pt x="3976343" y="1440385"/>
                  <a:pt x="3971285" y="1470397"/>
                </a:cubicBezTo>
                <a:lnTo>
                  <a:pt x="3970746" y="1477021"/>
                </a:lnTo>
                <a:cubicBezTo>
                  <a:pt x="3970577" y="1477026"/>
                  <a:pt x="3970408" y="1477030"/>
                  <a:pt x="3970241" y="1477083"/>
                </a:cubicBezTo>
                <a:cubicBezTo>
                  <a:pt x="3919965" y="1827177"/>
                  <a:pt x="3638926" y="2105749"/>
                  <a:pt x="3280075" y="2164681"/>
                </a:cubicBezTo>
                <a:lnTo>
                  <a:pt x="3279959" y="2165820"/>
                </a:lnTo>
                <a:cubicBezTo>
                  <a:pt x="3274648" y="2166823"/>
                  <a:pt x="3269319" y="2167764"/>
                  <a:pt x="3263742" y="2167348"/>
                </a:cubicBezTo>
                <a:cubicBezTo>
                  <a:pt x="3232570" y="2172858"/>
                  <a:pt x="3200690" y="2175816"/>
                  <a:pt x="3168316" y="2176339"/>
                </a:cubicBezTo>
                <a:lnTo>
                  <a:pt x="3151197" y="2177952"/>
                </a:lnTo>
                <a:lnTo>
                  <a:pt x="3151171" y="2177461"/>
                </a:lnTo>
                <a:lnTo>
                  <a:pt x="3150672" y="2177494"/>
                </a:lnTo>
                <a:cubicBezTo>
                  <a:pt x="3150106" y="2173722"/>
                  <a:pt x="3150079" y="2169936"/>
                  <a:pt x="3150079" y="2166144"/>
                </a:cubicBezTo>
                <a:close/>
                <a:moveTo>
                  <a:pt x="3150079" y="3862969"/>
                </a:moveTo>
                <a:cubicBezTo>
                  <a:pt x="3150079" y="3857331"/>
                  <a:pt x="3150138" y="3851707"/>
                  <a:pt x="3151450" y="3846121"/>
                </a:cubicBezTo>
                <a:cubicBezTo>
                  <a:pt x="3151408" y="3815039"/>
                  <a:pt x="3153857" y="3784397"/>
                  <a:pt x="3158914" y="3754390"/>
                </a:cubicBezTo>
                <a:lnTo>
                  <a:pt x="3159454" y="3747753"/>
                </a:lnTo>
                <a:cubicBezTo>
                  <a:pt x="3159623" y="3747748"/>
                  <a:pt x="3159792" y="3747743"/>
                  <a:pt x="3159960" y="3747690"/>
                </a:cubicBezTo>
                <a:cubicBezTo>
                  <a:pt x="3210236" y="3397595"/>
                  <a:pt x="3491275" y="3119024"/>
                  <a:pt x="3850126" y="3060092"/>
                </a:cubicBezTo>
                <a:lnTo>
                  <a:pt x="3850243" y="3058953"/>
                </a:lnTo>
                <a:cubicBezTo>
                  <a:pt x="3855551" y="3057951"/>
                  <a:pt x="3860879" y="3057010"/>
                  <a:pt x="3866455" y="3057426"/>
                </a:cubicBezTo>
                <a:cubicBezTo>
                  <a:pt x="3897639" y="3051913"/>
                  <a:pt x="3929531" y="3048955"/>
                  <a:pt x="3961917" y="3048432"/>
                </a:cubicBezTo>
                <a:lnTo>
                  <a:pt x="3979004" y="3046822"/>
                </a:lnTo>
                <a:lnTo>
                  <a:pt x="3979030" y="3047312"/>
                </a:lnTo>
                <a:lnTo>
                  <a:pt x="3979528" y="3047280"/>
                </a:lnTo>
                <a:lnTo>
                  <a:pt x="3980122" y="3058630"/>
                </a:lnTo>
                <a:cubicBezTo>
                  <a:pt x="3980122" y="3064266"/>
                  <a:pt x="3980064" y="3069889"/>
                  <a:pt x="3978752" y="3075472"/>
                </a:cubicBezTo>
                <a:cubicBezTo>
                  <a:pt x="3978794" y="3106561"/>
                  <a:pt x="3976343" y="3137210"/>
                  <a:pt x="3971285" y="3167222"/>
                </a:cubicBezTo>
                <a:lnTo>
                  <a:pt x="3970746" y="3173846"/>
                </a:lnTo>
                <a:cubicBezTo>
                  <a:pt x="3970577" y="3173851"/>
                  <a:pt x="3970408" y="3173856"/>
                  <a:pt x="3970241" y="3173908"/>
                </a:cubicBezTo>
                <a:cubicBezTo>
                  <a:pt x="3919965" y="3524002"/>
                  <a:pt x="3638926" y="3802574"/>
                  <a:pt x="3280075" y="3861506"/>
                </a:cubicBezTo>
                <a:lnTo>
                  <a:pt x="3279959" y="3862645"/>
                </a:lnTo>
                <a:cubicBezTo>
                  <a:pt x="3274648" y="3863648"/>
                  <a:pt x="3269319" y="3864589"/>
                  <a:pt x="3263742" y="3864173"/>
                </a:cubicBezTo>
                <a:cubicBezTo>
                  <a:pt x="3232570" y="3869683"/>
                  <a:pt x="3200690" y="3872641"/>
                  <a:pt x="3168316" y="3873164"/>
                </a:cubicBezTo>
                <a:lnTo>
                  <a:pt x="3151197" y="3874777"/>
                </a:lnTo>
                <a:lnTo>
                  <a:pt x="3151171" y="3874286"/>
                </a:lnTo>
                <a:lnTo>
                  <a:pt x="3150672" y="3874319"/>
                </a:lnTo>
                <a:cubicBezTo>
                  <a:pt x="3150106" y="3870547"/>
                  <a:pt x="3150079" y="3866761"/>
                  <a:pt x="3150079" y="3862969"/>
                </a:cubicBezTo>
                <a:close/>
                <a:moveTo>
                  <a:pt x="2442890" y="1181049"/>
                </a:moveTo>
                <a:cubicBezTo>
                  <a:pt x="2718080" y="1121906"/>
                  <a:pt x="2932923" y="907109"/>
                  <a:pt x="2986199" y="636203"/>
                </a:cubicBezTo>
                <a:cubicBezTo>
                  <a:pt x="2711009" y="695346"/>
                  <a:pt x="2496165" y="910143"/>
                  <a:pt x="2442890" y="1181049"/>
                </a:cubicBezTo>
                <a:close/>
                <a:moveTo>
                  <a:pt x="2442890" y="1493690"/>
                </a:moveTo>
                <a:cubicBezTo>
                  <a:pt x="2496166" y="1762469"/>
                  <a:pt x="2711009" y="1975579"/>
                  <a:pt x="2986199" y="2034258"/>
                </a:cubicBezTo>
                <a:cubicBezTo>
                  <a:pt x="2932924" y="1765479"/>
                  <a:pt x="2718080" y="1552369"/>
                  <a:pt x="2442890" y="1493690"/>
                </a:cubicBezTo>
                <a:close/>
                <a:moveTo>
                  <a:pt x="2442890" y="2877874"/>
                </a:moveTo>
                <a:cubicBezTo>
                  <a:pt x="2718080" y="2818731"/>
                  <a:pt x="2932923" y="2603934"/>
                  <a:pt x="2986199" y="2333028"/>
                </a:cubicBezTo>
                <a:cubicBezTo>
                  <a:pt x="2711009" y="2392171"/>
                  <a:pt x="2496165" y="2606968"/>
                  <a:pt x="2442890" y="2877874"/>
                </a:cubicBezTo>
                <a:close/>
                <a:moveTo>
                  <a:pt x="2442890" y="3190516"/>
                </a:moveTo>
                <a:cubicBezTo>
                  <a:pt x="2496166" y="3459294"/>
                  <a:pt x="2711009" y="3672404"/>
                  <a:pt x="2986199" y="3731083"/>
                </a:cubicBezTo>
                <a:cubicBezTo>
                  <a:pt x="2932924" y="3462304"/>
                  <a:pt x="2718080" y="3249194"/>
                  <a:pt x="2442890" y="3190516"/>
                </a:cubicBezTo>
                <a:close/>
                <a:moveTo>
                  <a:pt x="2410871" y="4305008"/>
                </a:moveTo>
                <a:lnTo>
                  <a:pt x="2439316" y="4255797"/>
                </a:lnTo>
                <a:cubicBezTo>
                  <a:pt x="2564553" y="4070062"/>
                  <a:pt x="2765510" y="3937139"/>
                  <a:pt x="2999569" y="3898397"/>
                </a:cubicBezTo>
                <a:lnTo>
                  <a:pt x="2999686" y="3897249"/>
                </a:lnTo>
                <a:cubicBezTo>
                  <a:pt x="3004995" y="3896239"/>
                  <a:pt x="3010323" y="3895291"/>
                  <a:pt x="3015899" y="3895710"/>
                </a:cubicBezTo>
                <a:cubicBezTo>
                  <a:pt x="3047082" y="3890153"/>
                  <a:pt x="3078975" y="3887172"/>
                  <a:pt x="3111360" y="3886645"/>
                </a:cubicBezTo>
                <a:lnTo>
                  <a:pt x="3128448" y="3885022"/>
                </a:lnTo>
                <a:lnTo>
                  <a:pt x="3128474" y="3885516"/>
                </a:lnTo>
                <a:lnTo>
                  <a:pt x="3128972" y="3885483"/>
                </a:lnTo>
                <a:lnTo>
                  <a:pt x="3129566" y="3896923"/>
                </a:lnTo>
                <a:cubicBezTo>
                  <a:pt x="3129566" y="3902604"/>
                  <a:pt x="3129507" y="3908271"/>
                  <a:pt x="3128195" y="3913899"/>
                </a:cubicBezTo>
                <a:cubicBezTo>
                  <a:pt x="3128237" y="3945234"/>
                  <a:pt x="3125787" y="3976125"/>
                  <a:pt x="3120728" y="4006375"/>
                </a:cubicBezTo>
                <a:lnTo>
                  <a:pt x="3120190" y="4013051"/>
                </a:lnTo>
                <a:cubicBezTo>
                  <a:pt x="3120020" y="4013056"/>
                  <a:pt x="3119852" y="4013061"/>
                  <a:pt x="3119684" y="4013114"/>
                </a:cubicBezTo>
                <a:cubicBezTo>
                  <a:pt x="3107502" y="4098618"/>
                  <a:pt x="3081770" y="4179889"/>
                  <a:pt x="3044567" y="4254710"/>
                </a:cubicBezTo>
                <a:lnTo>
                  <a:pt x="3014445" y="4305008"/>
                </a:lnTo>
                <a:lnTo>
                  <a:pt x="2860336" y="4305008"/>
                </a:lnTo>
                <a:lnTo>
                  <a:pt x="2887018" y="4271827"/>
                </a:lnTo>
                <a:cubicBezTo>
                  <a:pt x="2934773" y="4199373"/>
                  <a:pt x="2968952" y="4117553"/>
                  <a:pt x="2986199" y="4029853"/>
                </a:cubicBezTo>
                <a:cubicBezTo>
                  <a:pt x="2839947" y="4061285"/>
                  <a:pt x="2710740" y="4136681"/>
                  <a:pt x="2614045" y="4241205"/>
                </a:cubicBezTo>
                <a:lnTo>
                  <a:pt x="2561922" y="4305008"/>
                </a:lnTo>
                <a:close/>
                <a:moveTo>
                  <a:pt x="2376360" y="0"/>
                </a:moveTo>
                <a:lnTo>
                  <a:pt x="2524998" y="0"/>
                </a:lnTo>
                <a:lnTo>
                  <a:pt x="2547226" y="44350"/>
                </a:lnTo>
                <a:cubicBezTo>
                  <a:pt x="2646819" y="191052"/>
                  <a:pt x="2803160" y="298404"/>
                  <a:pt x="2986199" y="337433"/>
                </a:cubicBezTo>
                <a:cubicBezTo>
                  <a:pt x="2967274" y="241952"/>
                  <a:pt x="2927959" y="153496"/>
                  <a:pt x="2872691" y="76659"/>
                </a:cubicBezTo>
                <a:lnTo>
                  <a:pt x="2804464" y="0"/>
                </a:lnTo>
                <a:lnTo>
                  <a:pt x="2972839" y="0"/>
                </a:lnTo>
                <a:lnTo>
                  <a:pt x="3035473" y="96778"/>
                </a:lnTo>
                <a:cubicBezTo>
                  <a:pt x="3077594" y="175780"/>
                  <a:pt x="3106535" y="262463"/>
                  <a:pt x="3119686" y="354040"/>
                </a:cubicBezTo>
                <a:cubicBezTo>
                  <a:pt x="3119853" y="354093"/>
                  <a:pt x="3120023" y="354098"/>
                  <a:pt x="3120191" y="354103"/>
                </a:cubicBezTo>
                <a:lnTo>
                  <a:pt x="3120732" y="360740"/>
                </a:lnTo>
                <a:cubicBezTo>
                  <a:pt x="3125788" y="390746"/>
                  <a:pt x="3128238" y="421389"/>
                  <a:pt x="3128196" y="452471"/>
                </a:cubicBezTo>
                <a:cubicBezTo>
                  <a:pt x="3129508" y="458057"/>
                  <a:pt x="3129566" y="463681"/>
                  <a:pt x="3129566" y="469318"/>
                </a:cubicBezTo>
                <a:cubicBezTo>
                  <a:pt x="3129566" y="473110"/>
                  <a:pt x="3129539" y="476896"/>
                  <a:pt x="3128973" y="480669"/>
                </a:cubicBezTo>
                <a:lnTo>
                  <a:pt x="3128474" y="480636"/>
                </a:lnTo>
                <a:lnTo>
                  <a:pt x="3128448" y="481127"/>
                </a:lnTo>
                <a:lnTo>
                  <a:pt x="3111330" y="479514"/>
                </a:lnTo>
                <a:cubicBezTo>
                  <a:pt x="3078956" y="478991"/>
                  <a:pt x="3047075" y="476033"/>
                  <a:pt x="3015903" y="470523"/>
                </a:cubicBezTo>
                <a:cubicBezTo>
                  <a:pt x="3010326" y="470939"/>
                  <a:pt x="3004997" y="469998"/>
                  <a:pt x="2999687" y="468995"/>
                </a:cubicBezTo>
                <a:lnTo>
                  <a:pt x="2999571" y="467856"/>
                </a:lnTo>
                <a:cubicBezTo>
                  <a:pt x="2758165" y="428211"/>
                  <a:pt x="2551973" y="289169"/>
                  <a:pt x="2428199" y="95636"/>
                </a:cubicBezTo>
                <a:close/>
                <a:moveTo>
                  <a:pt x="2299523" y="1313979"/>
                </a:moveTo>
                <a:cubicBezTo>
                  <a:pt x="2299523" y="1308297"/>
                  <a:pt x="2299582" y="1302628"/>
                  <a:pt x="2300894" y="1296998"/>
                </a:cubicBezTo>
                <a:cubicBezTo>
                  <a:pt x="2300852" y="1265670"/>
                  <a:pt x="2303301" y="1234785"/>
                  <a:pt x="2308358" y="1204541"/>
                </a:cubicBezTo>
                <a:lnTo>
                  <a:pt x="2308898" y="1197851"/>
                </a:lnTo>
                <a:cubicBezTo>
                  <a:pt x="2309067" y="1197846"/>
                  <a:pt x="2309236" y="1197841"/>
                  <a:pt x="2309404" y="1197788"/>
                </a:cubicBezTo>
                <a:cubicBezTo>
                  <a:pt x="2359680" y="844922"/>
                  <a:pt x="2640719" y="564145"/>
                  <a:pt x="2999570" y="504747"/>
                </a:cubicBezTo>
                <a:lnTo>
                  <a:pt x="2999687" y="503599"/>
                </a:lnTo>
                <a:cubicBezTo>
                  <a:pt x="3004995" y="502589"/>
                  <a:pt x="3010323" y="501641"/>
                  <a:pt x="3015899" y="502060"/>
                </a:cubicBezTo>
                <a:cubicBezTo>
                  <a:pt x="3047083" y="496503"/>
                  <a:pt x="3078975" y="493522"/>
                  <a:pt x="3111361" y="492995"/>
                </a:cubicBezTo>
                <a:lnTo>
                  <a:pt x="3128448" y="491372"/>
                </a:lnTo>
                <a:lnTo>
                  <a:pt x="3128474" y="491866"/>
                </a:lnTo>
                <a:lnTo>
                  <a:pt x="3128972" y="491833"/>
                </a:lnTo>
                <a:lnTo>
                  <a:pt x="3129566" y="503273"/>
                </a:lnTo>
                <a:cubicBezTo>
                  <a:pt x="3129566" y="508954"/>
                  <a:pt x="3129508" y="514621"/>
                  <a:pt x="3128196" y="520249"/>
                </a:cubicBezTo>
                <a:cubicBezTo>
                  <a:pt x="3128238" y="551584"/>
                  <a:pt x="3125787" y="582475"/>
                  <a:pt x="3120729" y="612725"/>
                </a:cubicBezTo>
                <a:lnTo>
                  <a:pt x="3120190" y="619401"/>
                </a:lnTo>
                <a:cubicBezTo>
                  <a:pt x="3120021" y="619406"/>
                  <a:pt x="3119852" y="619411"/>
                  <a:pt x="3119685" y="619464"/>
                </a:cubicBezTo>
                <a:cubicBezTo>
                  <a:pt x="3069409" y="972329"/>
                  <a:pt x="2788370" y="1253106"/>
                  <a:pt x="2429519" y="1312505"/>
                </a:cubicBezTo>
                <a:lnTo>
                  <a:pt x="2429403" y="1313653"/>
                </a:lnTo>
                <a:cubicBezTo>
                  <a:pt x="2424092" y="1314664"/>
                  <a:pt x="2418763" y="1315612"/>
                  <a:pt x="2413186" y="1315193"/>
                </a:cubicBezTo>
                <a:cubicBezTo>
                  <a:pt x="2382014" y="1320747"/>
                  <a:pt x="2350134" y="1323728"/>
                  <a:pt x="2317760" y="1324255"/>
                </a:cubicBezTo>
                <a:lnTo>
                  <a:pt x="2300641" y="1325881"/>
                </a:lnTo>
                <a:lnTo>
                  <a:pt x="2300615" y="1325386"/>
                </a:lnTo>
                <a:lnTo>
                  <a:pt x="2300116" y="1325419"/>
                </a:lnTo>
                <a:cubicBezTo>
                  <a:pt x="2299550" y="1321617"/>
                  <a:pt x="2299523" y="1317801"/>
                  <a:pt x="2299523" y="1313979"/>
                </a:cubicBezTo>
                <a:close/>
                <a:moveTo>
                  <a:pt x="2299523" y="1361805"/>
                </a:moveTo>
                <a:lnTo>
                  <a:pt x="2300117" y="1350455"/>
                </a:lnTo>
                <a:lnTo>
                  <a:pt x="2300615" y="1350487"/>
                </a:lnTo>
                <a:lnTo>
                  <a:pt x="2300641" y="1349997"/>
                </a:lnTo>
                <a:lnTo>
                  <a:pt x="2317729" y="1351607"/>
                </a:lnTo>
                <a:cubicBezTo>
                  <a:pt x="2350114" y="1352130"/>
                  <a:pt x="2382007" y="1355088"/>
                  <a:pt x="2413190" y="1360601"/>
                </a:cubicBezTo>
                <a:cubicBezTo>
                  <a:pt x="2418766" y="1360185"/>
                  <a:pt x="2424094" y="1361126"/>
                  <a:pt x="2429403" y="1362128"/>
                </a:cubicBezTo>
                <a:lnTo>
                  <a:pt x="2429520" y="1363267"/>
                </a:lnTo>
                <a:cubicBezTo>
                  <a:pt x="2788370" y="1422199"/>
                  <a:pt x="3069409" y="1700770"/>
                  <a:pt x="3119686" y="2050865"/>
                </a:cubicBezTo>
                <a:cubicBezTo>
                  <a:pt x="3119853" y="2050918"/>
                  <a:pt x="3120023" y="2050923"/>
                  <a:pt x="3120191" y="2050928"/>
                </a:cubicBezTo>
                <a:lnTo>
                  <a:pt x="3120732" y="2057565"/>
                </a:lnTo>
                <a:cubicBezTo>
                  <a:pt x="3125788" y="2087572"/>
                  <a:pt x="3128238" y="2118214"/>
                  <a:pt x="3128196" y="2149296"/>
                </a:cubicBezTo>
                <a:cubicBezTo>
                  <a:pt x="3129508" y="2154882"/>
                  <a:pt x="3129566" y="2160506"/>
                  <a:pt x="3129566" y="2166144"/>
                </a:cubicBezTo>
                <a:cubicBezTo>
                  <a:pt x="3129566" y="2169936"/>
                  <a:pt x="3129539" y="2173722"/>
                  <a:pt x="3128973" y="2177494"/>
                </a:cubicBezTo>
                <a:lnTo>
                  <a:pt x="3128474" y="2177461"/>
                </a:lnTo>
                <a:lnTo>
                  <a:pt x="3128448" y="2177952"/>
                </a:lnTo>
                <a:lnTo>
                  <a:pt x="3111330" y="2176339"/>
                </a:lnTo>
                <a:cubicBezTo>
                  <a:pt x="3078956" y="2175816"/>
                  <a:pt x="3047075" y="2172858"/>
                  <a:pt x="3015903" y="2167348"/>
                </a:cubicBezTo>
                <a:cubicBezTo>
                  <a:pt x="3010326" y="2167764"/>
                  <a:pt x="3004997" y="2166823"/>
                  <a:pt x="2999687" y="2165820"/>
                </a:cubicBezTo>
                <a:lnTo>
                  <a:pt x="2999571" y="2164681"/>
                </a:lnTo>
                <a:cubicBezTo>
                  <a:pt x="2640719" y="2105749"/>
                  <a:pt x="2359680" y="1827177"/>
                  <a:pt x="2309405" y="1477083"/>
                </a:cubicBezTo>
                <a:cubicBezTo>
                  <a:pt x="2309237" y="1477030"/>
                  <a:pt x="2309069" y="1477026"/>
                  <a:pt x="2308899" y="1477021"/>
                </a:cubicBezTo>
                <a:lnTo>
                  <a:pt x="2308361" y="1470397"/>
                </a:lnTo>
                <a:cubicBezTo>
                  <a:pt x="2303302" y="1440385"/>
                  <a:pt x="2300852" y="1409736"/>
                  <a:pt x="2300894" y="1378647"/>
                </a:cubicBezTo>
                <a:cubicBezTo>
                  <a:pt x="2299582" y="1373063"/>
                  <a:pt x="2299523" y="1367441"/>
                  <a:pt x="2299523" y="1361805"/>
                </a:cubicBezTo>
                <a:close/>
                <a:moveTo>
                  <a:pt x="2299523" y="3010804"/>
                </a:moveTo>
                <a:cubicBezTo>
                  <a:pt x="2299523" y="3005122"/>
                  <a:pt x="2299582" y="2999453"/>
                  <a:pt x="2300894" y="2993823"/>
                </a:cubicBezTo>
                <a:cubicBezTo>
                  <a:pt x="2300852" y="2962495"/>
                  <a:pt x="2303301" y="2931610"/>
                  <a:pt x="2308358" y="2901366"/>
                </a:cubicBezTo>
                <a:lnTo>
                  <a:pt x="2308898" y="2894676"/>
                </a:lnTo>
                <a:cubicBezTo>
                  <a:pt x="2309067" y="2894671"/>
                  <a:pt x="2309236" y="2894666"/>
                  <a:pt x="2309404" y="2894613"/>
                </a:cubicBezTo>
                <a:cubicBezTo>
                  <a:pt x="2359680" y="2541747"/>
                  <a:pt x="2640719" y="2260970"/>
                  <a:pt x="2999570" y="2201572"/>
                </a:cubicBezTo>
                <a:lnTo>
                  <a:pt x="2999687" y="2200424"/>
                </a:lnTo>
                <a:cubicBezTo>
                  <a:pt x="3004995" y="2199414"/>
                  <a:pt x="3010323" y="2198466"/>
                  <a:pt x="3015899" y="2198885"/>
                </a:cubicBezTo>
                <a:cubicBezTo>
                  <a:pt x="3047083" y="2193328"/>
                  <a:pt x="3078975" y="2190347"/>
                  <a:pt x="3111361" y="2189820"/>
                </a:cubicBezTo>
                <a:lnTo>
                  <a:pt x="3128448" y="2188197"/>
                </a:lnTo>
                <a:lnTo>
                  <a:pt x="3128474" y="2188691"/>
                </a:lnTo>
                <a:lnTo>
                  <a:pt x="3128972" y="2188658"/>
                </a:lnTo>
                <a:lnTo>
                  <a:pt x="3129566" y="2200098"/>
                </a:lnTo>
                <a:cubicBezTo>
                  <a:pt x="3129566" y="2205779"/>
                  <a:pt x="3129508" y="2211446"/>
                  <a:pt x="3128196" y="2217074"/>
                </a:cubicBezTo>
                <a:cubicBezTo>
                  <a:pt x="3128238" y="2248409"/>
                  <a:pt x="3125787" y="2279300"/>
                  <a:pt x="3120729" y="2309550"/>
                </a:cubicBezTo>
                <a:lnTo>
                  <a:pt x="3120190" y="2316226"/>
                </a:lnTo>
                <a:cubicBezTo>
                  <a:pt x="3120021" y="2316231"/>
                  <a:pt x="3119852" y="2316236"/>
                  <a:pt x="3119685" y="2316289"/>
                </a:cubicBezTo>
                <a:cubicBezTo>
                  <a:pt x="3069409" y="2669154"/>
                  <a:pt x="2788370" y="2949931"/>
                  <a:pt x="2429519" y="3009330"/>
                </a:cubicBezTo>
                <a:lnTo>
                  <a:pt x="2429403" y="3010478"/>
                </a:lnTo>
                <a:cubicBezTo>
                  <a:pt x="2424092" y="3011489"/>
                  <a:pt x="2418763" y="3012437"/>
                  <a:pt x="2413186" y="3012018"/>
                </a:cubicBezTo>
                <a:cubicBezTo>
                  <a:pt x="2382014" y="3017572"/>
                  <a:pt x="2350134" y="3020553"/>
                  <a:pt x="2317760" y="3021080"/>
                </a:cubicBezTo>
                <a:lnTo>
                  <a:pt x="2300641" y="3022706"/>
                </a:lnTo>
                <a:lnTo>
                  <a:pt x="2300615" y="3022211"/>
                </a:lnTo>
                <a:lnTo>
                  <a:pt x="2300116" y="3022244"/>
                </a:lnTo>
                <a:cubicBezTo>
                  <a:pt x="2299550" y="3018442"/>
                  <a:pt x="2299523" y="3014626"/>
                  <a:pt x="2299523" y="3010804"/>
                </a:cubicBezTo>
                <a:close/>
                <a:moveTo>
                  <a:pt x="2299523" y="3058630"/>
                </a:moveTo>
                <a:lnTo>
                  <a:pt x="2300117" y="3047280"/>
                </a:lnTo>
                <a:lnTo>
                  <a:pt x="2300615" y="3047312"/>
                </a:lnTo>
                <a:lnTo>
                  <a:pt x="2300641" y="3046822"/>
                </a:lnTo>
                <a:lnTo>
                  <a:pt x="2317729" y="3048432"/>
                </a:lnTo>
                <a:cubicBezTo>
                  <a:pt x="2350114" y="3048955"/>
                  <a:pt x="2382007" y="3051913"/>
                  <a:pt x="2413190" y="3057426"/>
                </a:cubicBezTo>
                <a:cubicBezTo>
                  <a:pt x="2418766" y="3057010"/>
                  <a:pt x="2424094" y="3057951"/>
                  <a:pt x="2429403" y="3058953"/>
                </a:cubicBezTo>
                <a:lnTo>
                  <a:pt x="2429520" y="3060092"/>
                </a:lnTo>
                <a:cubicBezTo>
                  <a:pt x="2788370" y="3119024"/>
                  <a:pt x="3069409" y="3397595"/>
                  <a:pt x="3119686" y="3747690"/>
                </a:cubicBezTo>
                <a:cubicBezTo>
                  <a:pt x="3119853" y="3747743"/>
                  <a:pt x="3120023" y="3747748"/>
                  <a:pt x="3120191" y="3747753"/>
                </a:cubicBezTo>
                <a:lnTo>
                  <a:pt x="3120732" y="3754390"/>
                </a:lnTo>
                <a:cubicBezTo>
                  <a:pt x="3125788" y="3784397"/>
                  <a:pt x="3128238" y="3815039"/>
                  <a:pt x="3128196" y="3846121"/>
                </a:cubicBezTo>
                <a:cubicBezTo>
                  <a:pt x="3129508" y="3851707"/>
                  <a:pt x="3129566" y="3857331"/>
                  <a:pt x="3129566" y="3862969"/>
                </a:cubicBezTo>
                <a:cubicBezTo>
                  <a:pt x="3129566" y="3866761"/>
                  <a:pt x="3129539" y="3870547"/>
                  <a:pt x="3128973" y="3874319"/>
                </a:cubicBezTo>
                <a:lnTo>
                  <a:pt x="3128474" y="3874286"/>
                </a:lnTo>
                <a:lnTo>
                  <a:pt x="3128448" y="3874777"/>
                </a:lnTo>
                <a:lnTo>
                  <a:pt x="3111330" y="3873164"/>
                </a:lnTo>
                <a:cubicBezTo>
                  <a:pt x="3078956" y="3872641"/>
                  <a:pt x="3047075" y="3869683"/>
                  <a:pt x="3015903" y="3864173"/>
                </a:cubicBezTo>
                <a:cubicBezTo>
                  <a:pt x="3010326" y="3864589"/>
                  <a:pt x="3004997" y="3863648"/>
                  <a:pt x="2999687" y="3862645"/>
                </a:cubicBezTo>
                <a:lnTo>
                  <a:pt x="2999571" y="3861506"/>
                </a:lnTo>
                <a:cubicBezTo>
                  <a:pt x="2640719" y="3802574"/>
                  <a:pt x="2359680" y="3524002"/>
                  <a:pt x="2309405" y="3173908"/>
                </a:cubicBezTo>
                <a:cubicBezTo>
                  <a:pt x="2309237" y="3173856"/>
                  <a:pt x="2309069" y="3173851"/>
                  <a:pt x="2308899" y="3173846"/>
                </a:cubicBezTo>
                <a:lnTo>
                  <a:pt x="2308361" y="3167222"/>
                </a:lnTo>
                <a:cubicBezTo>
                  <a:pt x="2303302" y="3137210"/>
                  <a:pt x="2300852" y="3106561"/>
                  <a:pt x="2300894" y="3075472"/>
                </a:cubicBezTo>
                <a:cubicBezTo>
                  <a:pt x="2299582" y="3069889"/>
                  <a:pt x="2299523" y="3064266"/>
                  <a:pt x="2299523" y="3058630"/>
                </a:cubicBezTo>
                <a:close/>
                <a:moveTo>
                  <a:pt x="1601297" y="636203"/>
                </a:moveTo>
                <a:cubicBezTo>
                  <a:pt x="1654573" y="907109"/>
                  <a:pt x="1869416" y="1121906"/>
                  <a:pt x="2144606" y="1181049"/>
                </a:cubicBezTo>
                <a:cubicBezTo>
                  <a:pt x="2091331" y="910143"/>
                  <a:pt x="1876487" y="695346"/>
                  <a:pt x="1601297" y="636203"/>
                </a:cubicBezTo>
                <a:close/>
                <a:moveTo>
                  <a:pt x="1601297" y="2333028"/>
                </a:moveTo>
                <a:cubicBezTo>
                  <a:pt x="1654573" y="2603934"/>
                  <a:pt x="1869416" y="2818731"/>
                  <a:pt x="2144606" y="2877874"/>
                </a:cubicBezTo>
                <a:cubicBezTo>
                  <a:pt x="2091331" y="2606968"/>
                  <a:pt x="1876487" y="2392171"/>
                  <a:pt x="1601297" y="2333028"/>
                </a:cubicBezTo>
                <a:close/>
                <a:moveTo>
                  <a:pt x="1601295" y="2034258"/>
                </a:moveTo>
                <a:cubicBezTo>
                  <a:pt x="1876485" y="1975579"/>
                  <a:pt x="2091328" y="1762469"/>
                  <a:pt x="2144604" y="1493690"/>
                </a:cubicBezTo>
                <a:cubicBezTo>
                  <a:pt x="1869414" y="1552369"/>
                  <a:pt x="1654570" y="1765479"/>
                  <a:pt x="1601295" y="2034258"/>
                </a:cubicBezTo>
                <a:close/>
                <a:moveTo>
                  <a:pt x="1601295" y="3731083"/>
                </a:moveTo>
                <a:cubicBezTo>
                  <a:pt x="1876485" y="3672404"/>
                  <a:pt x="2091328" y="3459294"/>
                  <a:pt x="2144604" y="3190516"/>
                </a:cubicBezTo>
                <a:cubicBezTo>
                  <a:pt x="1869414" y="3249194"/>
                  <a:pt x="1654570" y="3462304"/>
                  <a:pt x="1601295" y="3731083"/>
                </a:cubicBezTo>
                <a:close/>
                <a:moveTo>
                  <a:pt x="1457930" y="503273"/>
                </a:moveTo>
                <a:lnTo>
                  <a:pt x="1458524" y="491833"/>
                </a:lnTo>
                <a:lnTo>
                  <a:pt x="1459022" y="491866"/>
                </a:lnTo>
                <a:lnTo>
                  <a:pt x="1459048" y="491372"/>
                </a:lnTo>
                <a:lnTo>
                  <a:pt x="1476135" y="492995"/>
                </a:lnTo>
                <a:cubicBezTo>
                  <a:pt x="1508521" y="493522"/>
                  <a:pt x="1540413" y="496503"/>
                  <a:pt x="1571597" y="502060"/>
                </a:cubicBezTo>
                <a:cubicBezTo>
                  <a:pt x="1577173" y="501641"/>
                  <a:pt x="1582501" y="502589"/>
                  <a:pt x="1587809" y="503599"/>
                </a:cubicBezTo>
                <a:lnTo>
                  <a:pt x="1587926" y="504747"/>
                </a:lnTo>
                <a:cubicBezTo>
                  <a:pt x="1946777" y="564145"/>
                  <a:pt x="2227816" y="844922"/>
                  <a:pt x="2278092" y="1197788"/>
                </a:cubicBezTo>
                <a:cubicBezTo>
                  <a:pt x="2278260" y="1197841"/>
                  <a:pt x="2278429" y="1197846"/>
                  <a:pt x="2278598" y="1197851"/>
                </a:cubicBezTo>
                <a:lnTo>
                  <a:pt x="2279138" y="1204541"/>
                </a:lnTo>
                <a:cubicBezTo>
                  <a:pt x="2284195" y="1234785"/>
                  <a:pt x="2286644" y="1265670"/>
                  <a:pt x="2286602" y="1296998"/>
                </a:cubicBezTo>
                <a:cubicBezTo>
                  <a:pt x="2287914" y="1302628"/>
                  <a:pt x="2287973" y="1308297"/>
                  <a:pt x="2287973" y="1313979"/>
                </a:cubicBezTo>
                <a:cubicBezTo>
                  <a:pt x="2287973" y="1317801"/>
                  <a:pt x="2287946" y="1321617"/>
                  <a:pt x="2287380" y="1325419"/>
                </a:cubicBezTo>
                <a:lnTo>
                  <a:pt x="2286881" y="1325386"/>
                </a:lnTo>
                <a:lnTo>
                  <a:pt x="2286855" y="1325881"/>
                </a:lnTo>
                <a:lnTo>
                  <a:pt x="2269736" y="1324255"/>
                </a:lnTo>
                <a:cubicBezTo>
                  <a:pt x="2237362" y="1323728"/>
                  <a:pt x="2205482" y="1320747"/>
                  <a:pt x="2174310" y="1315193"/>
                </a:cubicBezTo>
                <a:cubicBezTo>
                  <a:pt x="2168733" y="1315612"/>
                  <a:pt x="2163404" y="1314664"/>
                  <a:pt x="2158093" y="1313653"/>
                </a:cubicBezTo>
                <a:lnTo>
                  <a:pt x="2157977" y="1312505"/>
                </a:lnTo>
                <a:cubicBezTo>
                  <a:pt x="1799126" y="1253106"/>
                  <a:pt x="1518087" y="972329"/>
                  <a:pt x="1467811" y="619464"/>
                </a:cubicBezTo>
                <a:cubicBezTo>
                  <a:pt x="1467644" y="619411"/>
                  <a:pt x="1467475" y="619406"/>
                  <a:pt x="1467306" y="619401"/>
                </a:cubicBezTo>
                <a:lnTo>
                  <a:pt x="1466767" y="612725"/>
                </a:lnTo>
                <a:cubicBezTo>
                  <a:pt x="1461709" y="582475"/>
                  <a:pt x="1459258" y="551584"/>
                  <a:pt x="1459300" y="520249"/>
                </a:cubicBezTo>
                <a:cubicBezTo>
                  <a:pt x="1457988" y="514621"/>
                  <a:pt x="1457930" y="508954"/>
                  <a:pt x="1457930" y="503273"/>
                </a:cubicBezTo>
                <a:close/>
                <a:moveTo>
                  <a:pt x="1457930" y="2200098"/>
                </a:moveTo>
                <a:lnTo>
                  <a:pt x="1458524" y="2188658"/>
                </a:lnTo>
                <a:lnTo>
                  <a:pt x="1459022" y="2188691"/>
                </a:lnTo>
                <a:lnTo>
                  <a:pt x="1459048" y="2188197"/>
                </a:lnTo>
                <a:lnTo>
                  <a:pt x="1476135" y="2189820"/>
                </a:lnTo>
                <a:cubicBezTo>
                  <a:pt x="1508521" y="2190347"/>
                  <a:pt x="1540413" y="2193328"/>
                  <a:pt x="1571597" y="2198885"/>
                </a:cubicBezTo>
                <a:cubicBezTo>
                  <a:pt x="1577173" y="2198466"/>
                  <a:pt x="1582501" y="2199414"/>
                  <a:pt x="1587809" y="2200424"/>
                </a:cubicBezTo>
                <a:lnTo>
                  <a:pt x="1587926" y="2201572"/>
                </a:lnTo>
                <a:cubicBezTo>
                  <a:pt x="1946777" y="2260970"/>
                  <a:pt x="2227816" y="2541747"/>
                  <a:pt x="2278092" y="2894613"/>
                </a:cubicBezTo>
                <a:cubicBezTo>
                  <a:pt x="2278260" y="2894666"/>
                  <a:pt x="2278429" y="2894671"/>
                  <a:pt x="2278598" y="2894676"/>
                </a:cubicBezTo>
                <a:lnTo>
                  <a:pt x="2279138" y="2901366"/>
                </a:lnTo>
                <a:cubicBezTo>
                  <a:pt x="2284195" y="2931610"/>
                  <a:pt x="2286644" y="2962495"/>
                  <a:pt x="2286602" y="2993823"/>
                </a:cubicBezTo>
                <a:cubicBezTo>
                  <a:pt x="2287914" y="2999453"/>
                  <a:pt x="2287973" y="3005122"/>
                  <a:pt x="2287973" y="3010804"/>
                </a:cubicBezTo>
                <a:cubicBezTo>
                  <a:pt x="2287973" y="3014626"/>
                  <a:pt x="2287946" y="3018442"/>
                  <a:pt x="2287380" y="3022244"/>
                </a:cubicBezTo>
                <a:lnTo>
                  <a:pt x="2286881" y="3022211"/>
                </a:lnTo>
                <a:lnTo>
                  <a:pt x="2286855" y="3022706"/>
                </a:lnTo>
                <a:lnTo>
                  <a:pt x="2269736" y="3021080"/>
                </a:lnTo>
                <a:cubicBezTo>
                  <a:pt x="2237362" y="3020553"/>
                  <a:pt x="2205482" y="3017572"/>
                  <a:pt x="2174310" y="3012018"/>
                </a:cubicBezTo>
                <a:cubicBezTo>
                  <a:pt x="2168733" y="3012437"/>
                  <a:pt x="2163404" y="3011489"/>
                  <a:pt x="2158093" y="3010478"/>
                </a:cubicBezTo>
                <a:lnTo>
                  <a:pt x="2157977" y="3009330"/>
                </a:lnTo>
                <a:cubicBezTo>
                  <a:pt x="1799126" y="2949931"/>
                  <a:pt x="1518087" y="2669154"/>
                  <a:pt x="1467811" y="2316289"/>
                </a:cubicBezTo>
                <a:cubicBezTo>
                  <a:pt x="1467644" y="2316236"/>
                  <a:pt x="1467475" y="2316231"/>
                  <a:pt x="1467306" y="2316226"/>
                </a:cubicBezTo>
                <a:lnTo>
                  <a:pt x="1466767" y="2309550"/>
                </a:lnTo>
                <a:cubicBezTo>
                  <a:pt x="1461709" y="2279300"/>
                  <a:pt x="1459258" y="2248409"/>
                  <a:pt x="1459300" y="2217074"/>
                </a:cubicBezTo>
                <a:cubicBezTo>
                  <a:pt x="1457988" y="2211446"/>
                  <a:pt x="1457930" y="2205779"/>
                  <a:pt x="1457930" y="2200098"/>
                </a:cubicBezTo>
                <a:close/>
                <a:moveTo>
                  <a:pt x="1457930" y="3896923"/>
                </a:moveTo>
                <a:lnTo>
                  <a:pt x="1458524" y="3885483"/>
                </a:lnTo>
                <a:lnTo>
                  <a:pt x="1459022" y="3885516"/>
                </a:lnTo>
                <a:lnTo>
                  <a:pt x="1459048" y="3885022"/>
                </a:lnTo>
                <a:lnTo>
                  <a:pt x="1476135" y="3886645"/>
                </a:lnTo>
                <a:cubicBezTo>
                  <a:pt x="1508521" y="3887172"/>
                  <a:pt x="1540413" y="3890153"/>
                  <a:pt x="1571597" y="3895710"/>
                </a:cubicBezTo>
                <a:cubicBezTo>
                  <a:pt x="1577173" y="3895291"/>
                  <a:pt x="1582501" y="3896239"/>
                  <a:pt x="1587809" y="3897249"/>
                </a:cubicBezTo>
                <a:lnTo>
                  <a:pt x="1587926" y="3898397"/>
                </a:lnTo>
                <a:cubicBezTo>
                  <a:pt x="1821986" y="3937139"/>
                  <a:pt x="2022942" y="4070062"/>
                  <a:pt x="2148179" y="4255797"/>
                </a:cubicBezTo>
                <a:lnTo>
                  <a:pt x="2176624" y="4305008"/>
                </a:lnTo>
                <a:lnTo>
                  <a:pt x="2025574" y="4305008"/>
                </a:lnTo>
                <a:lnTo>
                  <a:pt x="1973451" y="4241205"/>
                </a:lnTo>
                <a:cubicBezTo>
                  <a:pt x="1876755" y="4136681"/>
                  <a:pt x="1747549" y="4061285"/>
                  <a:pt x="1601297" y="4029853"/>
                </a:cubicBezTo>
                <a:cubicBezTo>
                  <a:pt x="1618544" y="4117553"/>
                  <a:pt x="1652724" y="4199373"/>
                  <a:pt x="1700478" y="4271827"/>
                </a:cubicBezTo>
                <a:lnTo>
                  <a:pt x="1727160" y="4305008"/>
                </a:lnTo>
                <a:lnTo>
                  <a:pt x="1573050" y="4305008"/>
                </a:lnTo>
                <a:lnTo>
                  <a:pt x="1542929" y="4254710"/>
                </a:lnTo>
                <a:cubicBezTo>
                  <a:pt x="1505726" y="4179889"/>
                  <a:pt x="1479994" y="4098618"/>
                  <a:pt x="1467811" y="4013114"/>
                </a:cubicBezTo>
                <a:cubicBezTo>
                  <a:pt x="1467644" y="4013061"/>
                  <a:pt x="1467475" y="4013056"/>
                  <a:pt x="1467306" y="4013051"/>
                </a:cubicBezTo>
                <a:lnTo>
                  <a:pt x="1466767" y="4006375"/>
                </a:lnTo>
                <a:cubicBezTo>
                  <a:pt x="1461709" y="3976125"/>
                  <a:pt x="1459258" y="3945234"/>
                  <a:pt x="1459300" y="3913899"/>
                </a:cubicBezTo>
                <a:cubicBezTo>
                  <a:pt x="1457988" y="3908271"/>
                  <a:pt x="1457930" y="3902604"/>
                  <a:pt x="1457930" y="3896923"/>
                </a:cubicBezTo>
                <a:close/>
                <a:moveTo>
                  <a:pt x="1457928" y="469318"/>
                </a:moveTo>
                <a:cubicBezTo>
                  <a:pt x="1457928" y="463681"/>
                  <a:pt x="1457986" y="458057"/>
                  <a:pt x="1459298" y="452471"/>
                </a:cubicBezTo>
                <a:cubicBezTo>
                  <a:pt x="1459256" y="421389"/>
                  <a:pt x="1461706" y="390746"/>
                  <a:pt x="1466762" y="360740"/>
                </a:cubicBezTo>
                <a:lnTo>
                  <a:pt x="1467303" y="354103"/>
                </a:lnTo>
                <a:cubicBezTo>
                  <a:pt x="1467471" y="354098"/>
                  <a:pt x="1467641" y="354093"/>
                  <a:pt x="1467808" y="354040"/>
                </a:cubicBezTo>
                <a:cubicBezTo>
                  <a:pt x="1480960" y="262463"/>
                  <a:pt x="1509901" y="175780"/>
                  <a:pt x="1552022" y="96778"/>
                </a:cubicBezTo>
                <a:lnTo>
                  <a:pt x="1614656" y="0"/>
                </a:lnTo>
                <a:lnTo>
                  <a:pt x="1783031" y="0"/>
                </a:lnTo>
                <a:lnTo>
                  <a:pt x="1714803" y="76659"/>
                </a:lnTo>
                <a:cubicBezTo>
                  <a:pt x="1659536" y="153496"/>
                  <a:pt x="1620221" y="241952"/>
                  <a:pt x="1601295" y="337433"/>
                </a:cubicBezTo>
                <a:cubicBezTo>
                  <a:pt x="1784335" y="298404"/>
                  <a:pt x="1940676" y="191052"/>
                  <a:pt x="2040269" y="44350"/>
                </a:cubicBezTo>
                <a:lnTo>
                  <a:pt x="2062497" y="0"/>
                </a:lnTo>
                <a:lnTo>
                  <a:pt x="2211135" y="0"/>
                </a:lnTo>
                <a:lnTo>
                  <a:pt x="2159296" y="95636"/>
                </a:lnTo>
                <a:cubicBezTo>
                  <a:pt x="2035522" y="289169"/>
                  <a:pt x="1829330" y="428211"/>
                  <a:pt x="1587923" y="467856"/>
                </a:cubicBezTo>
                <a:lnTo>
                  <a:pt x="1587807" y="468995"/>
                </a:lnTo>
                <a:cubicBezTo>
                  <a:pt x="1582497" y="469998"/>
                  <a:pt x="1577168" y="470939"/>
                  <a:pt x="1571591" y="470523"/>
                </a:cubicBezTo>
                <a:cubicBezTo>
                  <a:pt x="1540419" y="476033"/>
                  <a:pt x="1508538" y="478991"/>
                  <a:pt x="1476164" y="479514"/>
                </a:cubicBezTo>
                <a:lnTo>
                  <a:pt x="1459046" y="481127"/>
                </a:lnTo>
                <a:lnTo>
                  <a:pt x="1459020" y="480636"/>
                </a:lnTo>
                <a:lnTo>
                  <a:pt x="1458521" y="480669"/>
                </a:lnTo>
                <a:cubicBezTo>
                  <a:pt x="1457955" y="476896"/>
                  <a:pt x="1457928" y="473110"/>
                  <a:pt x="1457928" y="469318"/>
                </a:cubicBezTo>
                <a:close/>
                <a:moveTo>
                  <a:pt x="1457928" y="2166144"/>
                </a:moveTo>
                <a:cubicBezTo>
                  <a:pt x="1457928" y="2160506"/>
                  <a:pt x="1457986" y="2154882"/>
                  <a:pt x="1459298" y="2149296"/>
                </a:cubicBezTo>
                <a:cubicBezTo>
                  <a:pt x="1459256" y="2118214"/>
                  <a:pt x="1461706" y="2087572"/>
                  <a:pt x="1466762" y="2057565"/>
                </a:cubicBezTo>
                <a:lnTo>
                  <a:pt x="1467303" y="2050928"/>
                </a:lnTo>
                <a:cubicBezTo>
                  <a:pt x="1467471" y="2050923"/>
                  <a:pt x="1467641" y="2050918"/>
                  <a:pt x="1467808" y="2050865"/>
                </a:cubicBezTo>
                <a:cubicBezTo>
                  <a:pt x="1518085" y="1700770"/>
                  <a:pt x="1799124" y="1422199"/>
                  <a:pt x="2157974" y="1363267"/>
                </a:cubicBezTo>
                <a:lnTo>
                  <a:pt x="2158091" y="1362128"/>
                </a:lnTo>
                <a:cubicBezTo>
                  <a:pt x="2163400" y="1361126"/>
                  <a:pt x="2168728" y="1360185"/>
                  <a:pt x="2174304" y="1360601"/>
                </a:cubicBezTo>
                <a:cubicBezTo>
                  <a:pt x="2205487" y="1355088"/>
                  <a:pt x="2237380" y="1352130"/>
                  <a:pt x="2269765" y="1351607"/>
                </a:cubicBezTo>
                <a:lnTo>
                  <a:pt x="2286853" y="1349997"/>
                </a:lnTo>
                <a:lnTo>
                  <a:pt x="2286879" y="1350487"/>
                </a:lnTo>
                <a:lnTo>
                  <a:pt x="2287377" y="1350455"/>
                </a:lnTo>
                <a:lnTo>
                  <a:pt x="2287971" y="1361805"/>
                </a:lnTo>
                <a:cubicBezTo>
                  <a:pt x="2287971" y="1367441"/>
                  <a:pt x="2287912" y="1373063"/>
                  <a:pt x="2286600" y="1378647"/>
                </a:cubicBezTo>
                <a:cubicBezTo>
                  <a:pt x="2286642" y="1409736"/>
                  <a:pt x="2284192" y="1440385"/>
                  <a:pt x="2279133" y="1470397"/>
                </a:cubicBezTo>
                <a:lnTo>
                  <a:pt x="2278595" y="1477021"/>
                </a:lnTo>
                <a:cubicBezTo>
                  <a:pt x="2278425" y="1477026"/>
                  <a:pt x="2278257" y="1477030"/>
                  <a:pt x="2278089" y="1477083"/>
                </a:cubicBezTo>
                <a:cubicBezTo>
                  <a:pt x="2227814" y="1827177"/>
                  <a:pt x="1946775" y="2105749"/>
                  <a:pt x="1587923" y="2164681"/>
                </a:cubicBezTo>
                <a:lnTo>
                  <a:pt x="1587807" y="2165820"/>
                </a:lnTo>
                <a:cubicBezTo>
                  <a:pt x="1582497" y="2166823"/>
                  <a:pt x="1577168" y="2167764"/>
                  <a:pt x="1571591" y="2167348"/>
                </a:cubicBezTo>
                <a:cubicBezTo>
                  <a:pt x="1540419" y="2172858"/>
                  <a:pt x="1508538" y="2175816"/>
                  <a:pt x="1476164" y="2176339"/>
                </a:cubicBezTo>
                <a:lnTo>
                  <a:pt x="1459046" y="2177952"/>
                </a:lnTo>
                <a:lnTo>
                  <a:pt x="1459020" y="2177461"/>
                </a:lnTo>
                <a:lnTo>
                  <a:pt x="1458521" y="2177494"/>
                </a:lnTo>
                <a:cubicBezTo>
                  <a:pt x="1457955" y="2173722"/>
                  <a:pt x="1457928" y="2169936"/>
                  <a:pt x="1457928" y="2166144"/>
                </a:cubicBezTo>
                <a:close/>
                <a:moveTo>
                  <a:pt x="1457928" y="3862969"/>
                </a:moveTo>
                <a:cubicBezTo>
                  <a:pt x="1457928" y="3857331"/>
                  <a:pt x="1457986" y="3851707"/>
                  <a:pt x="1459298" y="3846121"/>
                </a:cubicBezTo>
                <a:cubicBezTo>
                  <a:pt x="1459256" y="3815039"/>
                  <a:pt x="1461706" y="3784397"/>
                  <a:pt x="1466762" y="3754390"/>
                </a:cubicBezTo>
                <a:lnTo>
                  <a:pt x="1467303" y="3747753"/>
                </a:lnTo>
                <a:cubicBezTo>
                  <a:pt x="1467471" y="3747748"/>
                  <a:pt x="1467641" y="3747743"/>
                  <a:pt x="1467808" y="3747690"/>
                </a:cubicBezTo>
                <a:cubicBezTo>
                  <a:pt x="1518085" y="3397595"/>
                  <a:pt x="1799124" y="3119024"/>
                  <a:pt x="2157974" y="3060092"/>
                </a:cubicBezTo>
                <a:lnTo>
                  <a:pt x="2158091" y="3058953"/>
                </a:lnTo>
                <a:cubicBezTo>
                  <a:pt x="2163400" y="3057951"/>
                  <a:pt x="2168728" y="3057010"/>
                  <a:pt x="2174304" y="3057426"/>
                </a:cubicBezTo>
                <a:cubicBezTo>
                  <a:pt x="2205487" y="3051913"/>
                  <a:pt x="2237380" y="3048955"/>
                  <a:pt x="2269765" y="3048432"/>
                </a:cubicBezTo>
                <a:lnTo>
                  <a:pt x="2286853" y="3046822"/>
                </a:lnTo>
                <a:lnTo>
                  <a:pt x="2286879" y="3047312"/>
                </a:lnTo>
                <a:lnTo>
                  <a:pt x="2287377" y="3047280"/>
                </a:lnTo>
                <a:lnTo>
                  <a:pt x="2287971" y="3058630"/>
                </a:lnTo>
                <a:cubicBezTo>
                  <a:pt x="2287971" y="3064266"/>
                  <a:pt x="2287912" y="3069889"/>
                  <a:pt x="2286600" y="3075472"/>
                </a:cubicBezTo>
                <a:cubicBezTo>
                  <a:pt x="2286642" y="3106561"/>
                  <a:pt x="2284192" y="3137210"/>
                  <a:pt x="2279133" y="3167222"/>
                </a:cubicBezTo>
                <a:lnTo>
                  <a:pt x="2278595" y="3173846"/>
                </a:lnTo>
                <a:cubicBezTo>
                  <a:pt x="2278425" y="3173851"/>
                  <a:pt x="2278257" y="3173856"/>
                  <a:pt x="2278089" y="3173908"/>
                </a:cubicBezTo>
                <a:cubicBezTo>
                  <a:pt x="2227814" y="3524002"/>
                  <a:pt x="1946775" y="3802574"/>
                  <a:pt x="1587923" y="3861506"/>
                </a:cubicBezTo>
                <a:lnTo>
                  <a:pt x="1587807" y="3862645"/>
                </a:lnTo>
                <a:cubicBezTo>
                  <a:pt x="1582497" y="3863648"/>
                  <a:pt x="1577168" y="3864589"/>
                  <a:pt x="1571591" y="3864173"/>
                </a:cubicBezTo>
                <a:cubicBezTo>
                  <a:pt x="1540419" y="3869683"/>
                  <a:pt x="1508538" y="3872641"/>
                  <a:pt x="1476164" y="3873164"/>
                </a:cubicBezTo>
                <a:lnTo>
                  <a:pt x="1459046" y="3874777"/>
                </a:lnTo>
                <a:lnTo>
                  <a:pt x="1459020" y="3874286"/>
                </a:lnTo>
                <a:lnTo>
                  <a:pt x="1458521" y="3874319"/>
                </a:lnTo>
                <a:cubicBezTo>
                  <a:pt x="1457955" y="3870547"/>
                  <a:pt x="1457928" y="3866761"/>
                  <a:pt x="1457928" y="3862969"/>
                </a:cubicBezTo>
                <a:close/>
                <a:moveTo>
                  <a:pt x="750739" y="1181049"/>
                </a:moveTo>
                <a:cubicBezTo>
                  <a:pt x="1025929" y="1121906"/>
                  <a:pt x="1240772" y="907109"/>
                  <a:pt x="1294048" y="636203"/>
                </a:cubicBezTo>
                <a:cubicBezTo>
                  <a:pt x="1018858" y="695346"/>
                  <a:pt x="804014" y="910143"/>
                  <a:pt x="750739" y="1181049"/>
                </a:cubicBezTo>
                <a:close/>
                <a:moveTo>
                  <a:pt x="750739" y="1493690"/>
                </a:moveTo>
                <a:cubicBezTo>
                  <a:pt x="804015" y="1762469"/>
                  <a:pt x="1018858" y="1975579"/>
                  <a:pt x="1294048" y="2034258"/>
                </a:cubicBezTo>
                <a:cubicBezTo>
                  <a:pt x="1240773" y="1765479"/>
                  <a:pt x="1025929" y="1552369"/>
                  <a:pt x="750739" y="1493690"/>
                </a:cubicBezTo>
                <a:close/>
                <a:moveTo>
                  <a:pt x="750739" y="2877874"/>
                </a:moveTo>
                <a:cubicBezTo>
                  <a:pt x="1025929" y="2818731"/>
                  <a:pt x="1240772" y="2603934"/>
                  <a:pt x="1294048" y="2333028"/>
                </a:cubicBezTo>
                <a:cubicBezTo>
                  <a:pt x="1018858" y="2392171"/>
                  <a:pt x="804014" y="2606968"/>
                  <a:pt x="750739" y="2877874"/>
                </a:cubicBezTo>
                <a:close/>
                <a:moveTo>
                  <a:pt x="750739" y="3190516"/>
                </a:moveTo>
                <a:cubicBezTo>
                  <a:pt x="804015" y="3459294"/>
                  <a:pt x="1018858" y="3672404"/>
                  <a:pt x="1294048" y="3731083"/>
                </a:cubicBezTo>
                <a:cubicBezTo>
                  <a:pt x="1240773" y="3462304"/>
                  <a:pt x="1025929" y="3249194"/>
                  <a:pt x="750739" y="3190516"/>
                </a:cubicBezTo>
                <a:close/>
                <a:moveTo>
                  <a:pt x="718720" y="4305008"/>
                </a:moveTo>
                <a:lnTo>
                  <a:pt x="747165" y="4255797"/>
                </a:lnTo>
                <a:cubicBezTo>
                  <a:pt x="872402" y="4070062"/>
                  <a:pt x="1073359" y="3937139"/>
                  <a:pt x="1307418" y="3898397"/>
                </a:cubicBezTo>
                <a:lnTo>
                  <a:pt x="1307535" y="3897249"/>
                </a:lnTo>
                <a:cubicBezTo>
                  <a:pt x="1312844" y="3896239"/>
                  <a:pt x="1318172" y="3895291"/>
                  <a:pt x="1323748" y="3895710"/>
                </a:cubicBezTo>
                <a:cubicBezTo>
                  <a:pt x="1354931" y="3890153"/>
                  <a:pt x="1386824" y="3887172"/>
                  <a:pt x="1419209" y="3886645"/>
                </a:cubicBezTo>
                <a:lnTo>
                  <a:pt x="1436297" y="3885022"/>
                </a:lnTo>
                <a:lnTo>
                  <a:pt x="1436323" y="3885516"/>
                </a:lnTo>
                <a:lnTo>
                  <a:pt x="1436821" y="3885483"/>
                </a:lnTo>
                <a:lnTo>
                  <a:pt x="1437415" y="3896923"/>
                </a:lnTo>
                <a:cubicBezTo>
                  <a:pt x="1437415" y="3902604"/>
                  <a:pt x="1437356" y="3908271"/>
                  <a:pt x="1436044" y="3913899"/>
                </a:cubicBezTo>
                <a:cubicBezTo>
                  <a:pt x="1436086" y="3945234"/>
                  <a:pt x="1433636" y="3976125"/>
                  <a:pt x="1428577" y="4006375"/>
                </a:cubicBezTo>
                <a:lnTo>
                  <a:pt x="1428039" y="4013051"/>
                </a:lnTo>
                <a:cubicBezTo>
                  <a:pt x="1427869" y="4013056"/>
                  <a:pt x="1427701" y="4013061"/>
                  <a:pt x="1427533" y="4013114"/>
                </a:cubicBezTo>
                <a:cubicBezTo>
                  <a:pt x="1415351" y="4098618"/>
                  <a:pt x="1389619" y="4179889"/>
                  <a:pt x="1352416" y="4254710"/>
                </a:cubicBezTo>
                <a:lnTo>
                  <a:pt x="1322295" y="4305008"/>
                </a:lnTo>
                <a:lnTo>
                  <a:pt x="1168185" y="4305008"/>
                </a:lnTo>
                <a:lnTo>
                  <a:pt x="1194867" y="4271827"/>
                </a:lnTo>
                <a:cubicBezTo>
                  <a:pt x="1242622" y="4199373"/>
                  <a:pt x="1276801" y="4117553"/>
                  <a:pt x="1294048" y="4029853"/>
                </a:cubicBezTo>
                <a:cubicBezTo>
                  <a:pt x="1147796" y="4061285"/>
                  <a:pt x="1018589" y="4136681"/>
                  <a:pt x="921894" y="4241205"/>
                </a:cubicBezTo>
                <a:lnTo>
                  <a:pt x="869771" y="4305008"/>
                </a:lnTo>
                <a:close/>
                <a:moveTo>
                  <a:pt x="684209" y="0"/>
                </a:moveTo>
                <a:lnTo>
                  <a:pt x="832847" y="0"/>
                </a:lnTo>
                <a:lnTo>
                  <a:pt x="855075" y="44350"/>
                </a:lnTo>
                <a:cubicBezTo>
                  <a:pt x="954668" y="191053"/>
                  <a:pt x="1111009" y="298404"/>
                  <a:pt x="1294048" y="337433"/>
                </a:cubicBezTo>
                <a:cubicBezTo>
                  <a:pt x="1275123" y="241952"/>
                  <a:pt x="1235808" y="153496"/>
                  <a:pt x="1180541" y="76659"/>
                </a:cubicBezTo>
                <a:lnTo>
                  <a:pt x="1112313" y="0"/>
                </a:lnTo>
                <a:lnTo>
                  <a:pt x="1280688" y="0"/>
                </a:lnTo>
                <a:lnTo>
                  <a:pt x="1343322" y="96778"/>
                </a:lnTo>
                <a:cubicBezTo>
                  <a:pt x="1385443" y="175780"/>
                  <a:pt x="1414383" y="262463"/>
                  <a:pt x="1427534" y="354040"/>
                </a:cubicBezTo>
                <a:cubicBezTo>
                  <a:pt x="1427702" y="354093"/>
                  <a:pt x="1427871" y="354098"/>
                  <a:pt x="1428040" y="354102"/>
                </a:cubicBezTo>
                <a:lnTo>
                  <a:pt x="1428580" y="360740"/>
                </a:lnTo>
                <a:cubicBezTo>
                  <a:pt x="1433637" y="390746"/>
                  <a:pt x="1436086" y="421389"/>
                  <a:pt x="1436044" y="452471"/>
                </a:cubicBezTo>
                <a:cubicBezTo>
                  <a:pt x="1437356" y="458057"/>
                  <a:pt x="1437415" y="463681"/>
                  <a:pt x="1437415" y="469318"/>
                </a:cubicBezTo>
                <a:cubicBezTo>
                  <a:pt x="1437415" y="473111"/>
                  <a:pt x="1437388" y="476896"/>
                  <a:pt x="1436822" y="480669"/>
                </a:cubicBezTo>
                <a:lnTo>
                  <a:pt x="1436323" y="480636"/>
                </a:lnTo>
                <a:lnTo>
                  <a:pt x="1436297" y="481127"/>
                </a:lnTo>
                <a:lnTo>
                  <a:pt x="1419178" y="479514"/>
                </a:lnTo>
                <a:cubicBezTo>
                  <a:pt x="1386804" y="478991"/>
                  <a:pt x="1354924" y="476033"/>
                  <a:pt x="1323752" y="470523"/>
                </a:cubicBezTo>
                <a:cubicBezTo>
                  <a:pt x="1318175" y="470939"/>
                  <a:pt x="1312846" y="469998"/>
                  <a:pt x="1307535" y="468995"/>
                </a:cubicBezTo>
                <a:lnTo>
                  <a:pt x="1307419" y="467856"/>
                </a:lnTo>
                <a:cubicBezTo>
                  <a:pt x="1066014" y="428211"/>
                  <a:pt x="859822" y="289169"/>
                  <a:pt x="736048" y="95636"/>
                </a:cubicBezTo>
                <a:close/>
                <a:moveTo>
                  <a:pt x="607372" y="1313979"/>
                </a:moveTo>
                <a:cubicBezTo>
                  <a:pt x="607372" y="1308297"/>
                  <a:pt x="607430" y="1302628"/>
                  <a:pt x="608742" y="1296998"/>
                </a:cubicBezTo>
                <a:cubicBezTo>
                  <a:pt x="608700" y="1265670"/>
                  <a:pt x="611150" y="1234785"/>
                  <a:pt x="616206" y="1204541"/>
                </a:cubicBezTo>
                <a:lnTo>
                  <a:pt x="616747" y="1197851"/>
                </a:lnTo>
                <a:cubicBezTo>
                  <a:pt x="616915" y="1197846"/>
                  <a:pt x="617085" y="1197841"/>
                  <a:pt x="617252" y="1197788"/>
                </a:cubicBezTo>
                <a:cubicBezTo>
                  <a:pt x="667529" y="844922"/>
                  <a:pt x="948568" y="564145"/>
                  <a:pt x="1307418" y="504747"/>
                </a:cubicBezTo>
                <a:lnTo>
                  <a:pt x="1307535" y="503599"/>
                </a:lnTo>
                <a:cubicBezTo>
                  <a:pt x="1312844" y="502589"/>
                  <a:pt x="1318172" y="501641"/>
                  <a:pt x="1323748" y="502060"/>
                </a:cubicBezTo>
                <a:cubicBezTo>
                  <a:pt x="1354931" y="496503"/>
                  <a:pt x="1386824" y="493522"/>
                  <a:pt x="1419209" y="492995"/>
                </a:cubicBezTo>
                <a:lnTo>
                  <a:pt x="1436297" y="491372"/>
                </a:lnTo>
                <a:lnTo>
                  <a:pt x="1436323" y="491866"/>
                </a:lnTo>
                <a:lnTo>
                  <a:pt x="1436821" y="491833"/>
                </a:lnTo>
                <a:lnTo>
                  <a:pt x="1437415" y="503273"/>
                </a:lnTo>
                <a:cubicBezTo>
                  <a:pt x="1437415" y="508954"/>
                  <a:pt x="1437356" y="514621"/>
                  <a:pt x="1436044" y="520249"/>
                </a:cubicBezTo>
                <a:cubicBezTo>
                  <a:pt x="1436086" y="551584"/>
                  <a:pt x="1433636" y="582475"/>
                  <a:pt x="1428577" y="612725"/>
                </a:cubicBezTo>
                <a:lnTo>
                  <a:pt x="1428039" y="619401"/>
                </a:lnTo>
                <a:cubicBezTo>
                  <a:pt x="1427869" y="619406"/>
                  <a:pt x="1427701" y="619411"/>
                  <a:pt x="1427533" y="619464"/>
                </a:cubicBezTo>
                <a:cubicBezTo>
                  <a:pt x="1377258" y="972329"/>
                  <a:pt x="1096219" y="1253106"/>
                  <a:pt x="737367" y="1312505"/>
                </a:cubicBezTo>
                <a:lnTo>
                  <a:pt x="737251" y="1313653"/>
                </a:lnTo>
                <a:cubicBezTo>
                  <a:pt x="731941" y="1314664"/>
                  <a:pt x="726612" y="1315612"/>
                  <a:pt x="721035" y="1315193"/>
                </a:cubicBezTo>
                <a:cubicBezTo>
                  <a:pt x="689863" y="1320747"/>
                  <a:pt x="657982" y="1323728"/>
                  <a:pt x="625608" y="1324255"/>
                </a:cubicBezTo>
                <a:lnTo>
                  <a:pt x="608490" y="1325881"/>
                </a:lnTo>
                <a:lnTo>
                  <a:pt x="608464" y="1325386"/>
                </a:lnTo>
                <a:lnTo>
                  <a:pt x="607965" y="1325419"/>
                </a:lnTo>
                <a:cubicBezTo>
                  <a:pt x="607399" y="1321617"/>
                  <a:pt x="607372" y="1317801"/>
                  <a:pt x="607372" y="1313979"/>
                </a:cubicBezTo>
                <a:close/>
                <a:moveTo>
                  <a:pt x="607372" y="1361805"/>
                </a:moveTo>
                <a:lnTo>
                  <a:pt x="607966" y="1350455"/>
                </a:lnTo>
                <a:lnTo>
                  <a:pt x="608464" y="1350487"/>
                </a:lnTo>
                <a:lnTo>
                  <a:pt x="608490" y="1349997"/>
                </a:lnTo>
                <a:lnTo>
                  <a:pt x="625577" y="1351607"/>
                </a:lnTo>
                <a:cubicBezTo>
                  <a:pt x="657963" y="1352130"/>
                  <a:pt x="689855" y="1355088"/>
                  <a:pt x="721039" y="1360601"/>
                </a:cubicBezTo>
                <a:cubicBezTo>
                  <a:pt x="726615" y="1360185"/>
                  <a:pt x="731943" y="1361126"/>
                  <a:pt x="737251" y="1362128"/>
                </a:cubicBezTo>
                <a:lnTo>
                  <a:pt x="737368" y="1363267"/>
                </a:lnTo>
                <a:cubicBezTo>
                  <a:pt x="1096219" y="1422199"/>
                  <a:pt x="1377258" y="1700770"/>
                  <a:pt x="1427534" y="2050865"/>
                </a:cubicBezTo>
                <a:cubicBezTo>
                  <a:pt x="1427702" y="2050918"/>
                  <a:pt x="1427871" y="2050923"/>
                  <a:pt x="1428040" y="2050928"/>
                </a:cubicBezTo>
                <a:lnTo>
                  <a:pt x="1428580" y="2057565"/>
                </a:lnTo>
                <a:cubicBezTo>
                  <a:pt x="1433637" y="2087572"/>
                  <a:pt x="1436086" y="2118214"/>
                  <a:pt x="1436044" y="2149296"/>
                </a:cubicBezTo>
                <a:cubicBezTo>
                  <a:pt x="1437356" y="2154882"/>
                  <a:pt x="1437415" y="2160506"/>
                  <a:pt x="1437415" y="2166144"/>
                </a:cubicBezTo>
                <a:cubicBezTo>
                  <a:pt x="1437415" y="2169936"/>
                  <a:pt x="1437388" y="2173722"/>
                  <a:pt x="1436822" y="2177494"/>
                </a:cubicBezTo>
                <a:lnTo>
                  <a:pt x="1436323" y="2177461"/>
                </a:lnTo>
                <a:lnTo>
                  <a:pt x="1436297" y="2177952"/>
                </a:lnTo>
                <a:lnTo>
                  <a:pt x="1419178" y="2176339"/>
                </a:lnTo>
                <a:cubicBezTo>
                  <a:pt x="1386804" y="2175816"/>
                  <a:pt x="1354924" y="2172858"/>
                  <a:pt x="1323752" y="2167348"/>
                </a:cubicBezTo>
                <a:cubicBezTo>
                  <a:pt x="1318175" y="2167764"/>
                  <a:pt x="1312846" y="2166823"/>
                  <a:pt x="1307535" y="2165820"/>
                </a:cubicBezTo>
                <a:lnTo>
                  <a:pt x="1307419" y="2164681"/>
                </a:lnTo>
                <a:cubicBezTo>
                  <a:pt x="948568" y="2105749"/>
                  <a:pt x="667529" y="1827177"/>
                  <a:pt x="617253" y="1477083"/>
                </a:cubicBezTo>
                <a:cubicBezTo>
                  <a:pt x="617086" y="1477030"/>
                  <a:pt x="616917" y="1477026"/>
                  <a:pt x="616748" y="1477021"/>
                </a:cubicBezTo>
                <a:lnTo>
                  <a:pt x="616209" y="1470397"/>
                </a:lnTo>
                <a:cubicBezTo>
                  <a:pt x="611151" y="1440385"/>
                  <a:pt x="608700" y="1409736"/>
                  <a:pt x="608742" y="1378647"/>
                </a:cubicBezTo>
                <a:cubicBezTo>
                  <a:pt x="607430" y="1373063"/>
                  <a:pt x="607372" y="1367441"/>
                  <a:pt x="607372" y="1361805"/>
                </a:cubicBezTo>
                <a:close/>
                <a:moveTo>
                  <a:pt x="607372" y="3010804"/>
                </a:moveTo>
                <a:cubicBezTo>
                  <a:pt x="607372" y="3005122"/>
                  <a:pt x="607430" y="2999453"/>
                  <a:pt x="608742" y="2993823"/>
                </a:cubicBezTo>
                <a:cubicBezTo>
                  <a:pt x="608700" y="2962495"/>
                  <a:pt x="611150" y="2931610"/>
                  <a:pt x="616206" y="2901366"/>
                </a:cubicBezTo>
                <a:lnTo>
                  <a:pt x="616747" y="2894676"/>
                </a:lnTo>
                <a:cubicBezTo>
                  <a:pt x="616915" y="2894671"/>
                  <a:pt x="617085" y="2894666"/>
                  <a:pt x="617252" y="2894613"/>
                </a:cubicBezTo>
                <a:cubicBezTo>
                  <a:pt x="667529" y="2541747"/>
                  <a:pt x="948568" y="2260970"/>
                  <a:pt x="1307418" y="2201572"/>
                </a:cubicBezTo>
                <a:lnTo>
                  <a:pt x="1307535" y="2200424"/>
                </a:lnTo>
                <a:cubicBezTo>
                  <a:pt x="1312844" y="2199414"/>
                  <a:pt x="1318172" y="2198466"/>
                  <a:pt x="1323748" y="2198885"/>
                </a:cubicBezTo>
                <a:cubicBezTo>
                  <a:pt x="1354931" y="2193328"/>
                  <a:pt x="1386824" y="2190347"/>
                  <a:pt x="1419209" y="2189820"/>
                </a:cubicBezTo>
                <a:lnTo>
                  <a:pt x="1436297" y="2188197"/>
                </a:lnTo>
                <a:lnTo>
                  <a:pt x="1436323" y="2188691"/>
                </a:lnTo>
                <a:lnTo>
                  <a:pt x="1436821" y="2188658"/>
                </a:lnTo>
                <a:lnTo>
                  <a:pt x="1437415" y="2200098"/>
                </a:lnTo>
                <a:cubicBezTo>
                  <a:pt x="1437415" y="2205779"/>
                  <a:pt x="1437356" y="2211446"/>
                  <a:pt x="1436044" y="2217074"/>
                </a:cubicBezTo>
                <a:cubicBezTo>
                  <a:pt x="1436086" y="2248409"/>
                  <a:pt x="1433636" y="2279300"/>
                  <a:pt x="1428577" y="2309550"/>
                </a:cubicBezTo>
                <a:lnTo>
                  <a:pt x="1428039" y="2316226"/>
                </a:lnTo>
                <a:cubicBezTo>
                  <a:pt x="1427869" y="2316231"/>
                  <a:pt x="1427701" y="2316236"/>
                  <a:pt x="1427533" y="2316289"/>
                </a:cubicBezTo>
                <a:cubicBezTo>
                  <a:pt x="1377258" y="2669154"/>
                  <a:pt x="1096219" y="2949931"/>
                  <a:pt x="737367" y="3009330"/>
                </a:cubicBezTo>
                <a:lnTo>
                  <a:pt x="737251" y="3010478"/>
                </a:lnTo>
                <a:cubicBezTo>
                  <a:pt x="731941" y="3011489"/>
                  <a:pt x="726612" y="3012437"/>
                  <a:pt x="721035" y="3012018"/>
                </a:cubicBezTo>
                <a:cubicBezTo>
                  <a:pt x="689863" y="3017572"/>
                  <a:pt x="657982" y="3020553"/>
                  <a:pt x="625608" y="3021080"/>
                </a:cubicBezTo>
                <a:lnTo>
                  <a:pt x="608490" y="3022706"/>
                </a:lnTo>
                <a:lnTo>
                  <a:pt x="608464" y="3022211"/>
                </a:lnTo>
                <a:lnTo>
                  <a:pt x="607965" y="3022244"/>
                </a:lnTo>
                <a:cubicBezTo>
                  <a:pt x="607399" y="3018442"/>
                  <a:pt x="607372" y="3014626"/>
                  <a:pt x="607372" y="3010804"/>
                </a:cubicBezTo>
                <a:close/>
                <a:moveTo>
                  <a:pt x="607372" y="3058630"/>
                </a:moveTo>
                <a:lnTo>
                  <a:pt x="607966" y="3047280"/>
                </a:lnTo>
                <a:lnTo>
                  <a:pt x="608464" y="3047312"/>
                </a:lnTo>
                <a:lnTo>
                  <a:pt x="608490" y="3046822"/>
                </a:lnTo>
                <a:lnTo>
                  <a:pt x="625577" y="3048432"/>
                </a:lnTo>
                <a:cubicBezTo>
                  <a:pt x="657963" y="3048955"/>
                  <a:pt x="689855" y="3051913"/>
                  <a:pt x="721039" y="3057426"/>
                </a:cubicBezTo>
                <a:cubicBezTo>
                  <a:pt x="726615" y="3057010"/>
                  <a:pt x="731943" y="3057951"/>
                  <a:pt x="737251" y="3058953"/>
                </a:cubicBezTo>
                <a:lnTo>
                  <a:pt x="737368" y="3060092"/>
                </a:lnTo>
                <a:cubicBezTo>
                  <a:pt x="1096219" y="3119024"/>
                  <a:pt x="1377258" y="3397595"/>
                  <a:pt x="1427534" y="3747690"/>
                </a:cubicBezTo>
                <a:cubicBezTo>
                  <a:pt x="1427702" y="3747743"/>
                  <a:pt x="1427871" y="3747748"/>
                  <a:pt x="1428040" y="3747753"/>
                </a:cubicBezTo>
                <a:lnTo>
                  <a:pt x="1428580" y="3754390"/>
                </a:lnTo>
                <a:cubicBezTo>
                  <a:pt x="1433637" y="3784397"/>
                  <a:pt x="1436086" y="3815039"/>
                  <a:pt x="1436044" y="3846121"/>
                </a:cubicBezTo>
                <a:cubicBezTo>
                  <a:pt x="1437356" y="3851707"/>
                  <a:pt x="1437415" y="3857331"/>
                  <a:pt x="1437415" y="3862969"/>
                </a:cubicBezTo>
                <a:cubicBezTo>
                  <a:pt x="1437415" y="3866761"/>
                  <a:pt x="1437388" y="3870547"/>
                  <a:pt x="1436822" y="3874319"/>
                </a:cubicBezTo>
                <a:lnTo>
                  <a:pt x="1436323" y="3874286"/>
                </a:lnTo>
                <a:lnTo>
                  <a:pt x="1436297" y="3874777"/>
                </a:lnTo>
                <a:lnTo>
                  <a:pt x="1419178" y="3873164"/>
                </a:lnTo>
                <a:cubicBezTo>
                  <a:pt x="1386804" y="3872641"/>
                  <a:pt x="1354924" y="3869683"/>
                  <a:pt x="1323752" y="3864173"/>
                </a:cubicBezTo>
                <a:cubicBezTo>
                  <a:pt x="1318175" y="3864589"/>
                  <a:pt x="1312846" y="3863648"/>
                  <a:pt x="1307535" y="3862645"/>
                </a:cubicBezTo>
                <a:lnTo>
                  <a:pt x="1307419" y="3861506"/>
                </a:lnTo>
                <a:cubicBezTo>
                  <a:pt x="948568" y="3802574"/>
                  <a:pt x="667529" y="3524002"/>
                  <a:pt x="617253" y="3173908"/>
                </a:cubicBezTo>
                <a:cubicBezTo>
                  <a:pt x="617086" y="3173856"/>
                  <a:pt x="616917" y="3173851"/>
                  <a:pt x="616748" y="3173846"/>
                </a:cubicBezTo>
                <a:lnTo>
                  <a:pt x="616209" y="3167222"/>
                </a:lnTo>
                <a:cubicBezTo>
                  <a:pt x="611151" y="3137210"/>
                  <a:pt x="608700" y="3106561"/>
                  <a:pt x="608742" y="3075472"/>
                </a:cubicBezTo>
                <a:cubicBezTo>
                  <a:pt x="607430" y="3069889"/>
                  <a:pt x="607372" y="3064266"/>
                  <a:pt x="607372" y="3058630"/>
                </a:cubicBezTo>
                <a:close/>
                <a:moveTo>
                  <a:pt x="0" y="116373"/>
                </a:moveTo>
                <a:lnTo>
                  <a:pt x="0" y="0"/>
                </a:lnTo>
                <a:lnTo>
                  <a:pt x="90880" y="0"/>
                </a:lnTo>
                <a:lnTo>
                  <a:pt x="22652" y="76659"/>
                </a:lnTo>
                <a:close/>
                <a:moveTo>
                  <a:pt x="0" y="443121"/>
                </a:moveTo>
                <a:lnTo>
                  <a:pt x="0" y="311637"/>
                </a:lnTo>
                <a:lnTo>
                  <a:pt x="82171" y="276703"/>
                </a:lnTo>
                <a:cubicBezTo>
                  <a:pt x="190106" y="222464"/>
                  <a:pt x="281723" y="142152"/>
                  <a:pt x="348118" y="44350"/>
                </a:cubicBezTo>
                <a:lnTo>
                  <a:pt x="370347" y="0"/>
                </a:lnTo>
                <a:lnTo>
                  <a:pt x="518984" y="0"/>
                </a:lnTo>
                <a:lnTo>
                  <a:pt x="467145" y="95636"/>
                </a:lnTo>
                <a:cubicBezTo>
                  <a:pt x="364000" y="256913"/>
                  <a:pt x="203621" y="380350"/>
                  <a:pt x="13323" y="439959"/>
                </a:cubicBezTo>
                <a:close/>
                <a:moveTo>
                  <a:pt x="0" y="1070142"/>
                </a:moveTo>
                <a:lnTo>
                  <a:pt x="0" y="862064"/>
                </a:lnTo>
                <a:lnTo>
                  <a:pt x="31905" y="912052"/>
                </a:lnTo>
                <a:cubicBezTo>
                  <a:pt x="132041" y="1046318"/>
                  <a:pt x="280461" y="1144085"/>
                  <a:pt x="452455" y="1181049"/>
                </a:cubicBezTo>
                <a:cubicBezTo>
                  <a:pt x="405840" y="944006"/>
                  <a:pt x="235523" y="749922"/>
                  <a:pt x="9316" y="665484"/>
                </a:cubicBezTo>
                <a:lnTo>
                  <a:pt x="0" y="662760"/>
                </a:lnTo>
                <a:lnTo>
                  <a:pt x="0" y="530567"/>
                </a:lnTo>
                <a:lnTo>
                  <a:pt x="26399" y="537107"/>
                </a:lnTo>
                <a:cubicBezTo>
                  <a:pt x="321280" y="635466"/>
                  <a:pt x="541950" y="889030"/>
                  <a:pt x="585941" y="1197788"/>
                </a:cubicBezTo>
                <a:cubicBezTo>
                  <a:pt x="586109" y="1197841"/>
                  <a:pt x="586278" y="1197846"/>
                  <a:pt x="586447" y="1197851"/>
                </a:cubicBezTo>
                <a:lnTo>
                  <a:pt x="586987" y="1204541"/>
                </a:lnTo>
                <a:cubicBezTo>
                  <a:pt x="592044" y="1234785"/>
                  <a:pt x="594493" y="1265670"/>
                  <a:pt x="594451" y="1296998"/>
                </a:cubicBezTo>
                <a:cubicBezTo>
                  <a:pt x="595763" y="1302628"/>
                  <a:pt x="595822" y="1308297"/>
                  <a:pt x="595822" y="1313979"/>
                </a:cubicBezTo>
                <a:cubicBezTo>
                  <a:pt x="595822" y="1317801"/>
                  <a:pt x="595795" y="1321617"/>
                  <a:pt x="595229" y="1325419"/>
                </a:cubicBezTo>
                <a:lnTo>
                  <a:pt x="594730" y="1325386"/>
                </a:lnTo>
                <a:lnTo>
                  <a:pt x="594704" y="1325881"/>
                </a:lnTo>
                <a:lnTo>
                  <a:pt x="577585" y="1324255"/>
                </a:lnTo>
                <a:cubicBezTo>
                  <a:pt x="545211" y="1323728"/>
                  <a:pt x="513331" y="1320747"/>
                  <a:pt x="482159" y="1315193"/>
                </a:cubicBezTo>
                <a:cubicBezTo>
                  <a:pt x="476582" y="1315612"/>
                  <a:pt x="471253" y="1314664"/>
                  <a:pt x="465942" y="1313653"/>
                </a:cubicBezTo>
                <a:lnTo>
                  <a:pt x="465826" y="1312505"/>
                </a:lnTo>
                <a:cubicBezTo>
                  <a:pt x="286401" y="1282806"/>
                  <a:pt x="126428" y="1197762"/>
                  <a:pt x="5028" y="1076034"/>
                </a:cubicBezTo>
                <a:close/>
                <a:moveTo>
                  <a:pt x="0" y="2139063"/>
                </a:moveTo>
                <a:lnTo>
                  <a:pt x="0" y="2007909"/>
                </a:lnTo>
                <a:lnTo>
                  <a:pt x="9314" y="2005207"/>
                </a:lnTo>
                <a:cubicBezTo>
                  <a:pt x="235521" y="1921432"/>
                  <a:pt x="405837" y="1728872"/>
                  <a:pt x="452453" y="1493690"/>
                </a:cubicBezTo>
                <a:cubicBezTo>
                  <a:pt x="280459" y="1530364"/>
                  <a:pt x="132038" y="1627363"/>
                  <a:pt x="31903" y="1760575"/>
                </a:cubicBezTo>
                <a:lnTo>
                  <a:pt x="0" y="1810167"/>
                </a:lnTo>
                <a:lnTo>
                  <a:pt x="0" y="1603724"/>
                </a:lnTo>
                <a:lnTo>
                  <a:pt x="5025" y="1597880"/>
                </a:lnTo>
                <a:cubicBezTo>
                  <a:pt x="126426" y="1477109"/>
                  <a:pt x="286398" y="1392733"/>
                  <a:pt x="465823" y="1363267"/>
                </a:cubicBezTo>
                <a:lnTo>
                  <a:pt x="465940" y="1362128"/>
                </a:lnTo>
                <a:cubicBezTo>
                  <a:pt x="471249" y="1361126"/>
                  <a:pt x="476577" y="1360185"/>
                  <a:pt x="482153" y="1360601"/>
                </a:cubicBezTo>
                <a:cubicBezTo>
                  <a:pt x="513336" y="1355088"/>
                  <a:pt x="545229" y="1352130"/>
                  <a:pt x="577614" y="1351607"/>
                </a:cubicBezTo>
                <a:lnTo>
                  <a:pt x="594702" y="1349997"/>
                </a:lnTo>
                <a:lnTo>
                  <a:pt x="594728" y="1350487"/>
                </a:lnTo>
                <a:lnTo>
                  <a:pt x="595226" y="1350455"/>
                </a:lnTo>
                <a:lnTo>
                  <a:pt x="595820" y="1361805"/>
                </a:lnTo>
                <a:cubicBezTo>
                  <a:pt x="595820" y="1367441"/>
                  <a:pt x="595761" y="1373063"/>
                  <a:pt x="594449" y="1378647"/>
                </a:cubicBezTo>
                <a:cubicBezTo>
                  <a:pt x="594491" y="1409736"/>
                  <a:pt x="592041" y="1440385"/>
                  <a:pt x="586982" y="1470397"/>
                </a:cubicBezTo>
                <a:lnTo>
                  <a:pt x="586444" y="1477021"/>
                </a:lnTo>
                <a:cubicBezTo>
                  <a:pt x="586274" y="1477026"/>
                  <a:pt x="586106" y="1477030"/>
                  <a:pt x="585938" y="1477083"/>
                </a:cubicBezTo>
                <a:cubicBezTo>
                  <a:pt x="541948" y="1783415"/>
                  <a:pt x="321278" y="2034989"/>
                  <a:pt x="26396" y="2132575"/>
                </a:cubicBezTo>
                <a:close/>
                <a:moveTo>
                  <a:pt x="0" y="2766967"/>
                </a:moveTo>
                <a:lnTo>
                  <a:pt x="0" y="2558889"/>
                </a:lnTo>
                <a:lnTo>
                  <a:pt x="31905" y="2608877"/>
                </a:lnTo>
                <a:cubicBezTo>
                  <a:pt x="132041" y="2743143"/>
                  <a:pt x="280461" y="2840910"/>
                  <a:pt x="452455" y="2877874"/>
                </a:cubicBezTo>
                <a:cubicBezTo>
                  <a:pt x="405840" y="2640831"/>
                  <a:pt x="235523" y="2446747"/>
                  <a:pt x="9316" y="2362309"/>
                </a:cubicBezTo>
                <a:lnTo>
                  <a:pt x="0" y="2359585"/>
                </a:lnTo>
                <a:lnTo>
                  <a:pt x="0" y="2227392"/>
                </a:lnTo>
                <a:lnTo>
                  <a:pt x="26399" y="2233932"/>
                </a:lnTo>
                <a:cubicBezTo>
                  <a:pt x="321280" y="2332291"/>
                  <a:pt x="541950" y="2585855"/>
                  <a:pt x="585941" y="2894613"/>
                </a:cubicBezTo>
                <a:cubicBezTo>
                  <a:pt x="586109" y="2894666"/>
                  <a:pt x="586278" y="2894671"/>
                  <a:pt x="586447" y="2894676"/>
                </a:cubicBezTo>
                <a:lnTo>
                  <a:pt x="586987" y="2901366"/>
                </a:lnTo>
                <a:cubicBezTo>
                  <a:pt x="592044" y="2931610"/>
                  <a:pt x="594493" y="2962495"/>
                  <a:pt x="594451" y="2993823"/>
                </a:cubicBezTo>
                <a:cubicBezTo>
                  <a:pt x="595763" y="2999453"/>
                  <a:pt x="595822" y="3005122"/>
                  <a:pt x="595822" y="3010804"/>
                </a:cubicBezTo>
                <a:cubicBezTo>
                  <a:pt x="595822" y="3014626"/>
                  <a:pt x="595795" y="3018442"/>
                  <a:pt x="595229" y="3022244"/>
                </a:cubicBezTo>
                <a:lnTo>
                  <a:pt x="594730" y="3022211"/>
                </a:lnTo>
                <a:lnTo>
                  <a:pt x="594704" y="3022706"/>
                </a:lnTo>
                <a:lnTo>
                  <a:pt x="577585" y="3021080"/>
                </a:lnTo>
                <a:cubicBezTo>
                  <a:pt x="545211" y="3020553"/>
                  <a:pt x="513331" y="3017572"/>
                  <a:pt x="482159" y="3012018"/>
                </a:cubicBezTo>
                <a:cubicBezTo>
                  <a:pt x="476582" y="3012437"/>
                  <a:pt x="471253" y="3011489"/>
                  <a:pt x="465942" y="3010478"/>
                </a:cubicBezTo>
                <a:lnTo>
                  <a:pt x="465826" y="3009330"/>
                </a:lnTo>
                <a:cubicBezTo>
                  <a:pt x="286401" y="2979630"/>
                  <a:pt x="126428" y="2894586"/>
                  <a:pt x="5028" y="2772859"/>
                </a:cubicBezTo>
                <a:close/>
                <a:moveTo>
                  <a:pt x="0" y="3835888"/>
                </a:moveTo>
                <a:lnTo>
                  <a:pt x="0" y="3704734"/>
                </a:lnTo>
                <a:lnTo>
                  <a:pt x="9314" y="3702032"/>
                </a:lnTo>
                <a:cubicBezTo>
                  <a:pt x="235521" y="3618257"/>
                  <a:pt x="405837" y="3425697"/>
                  <a:pt x="452453" y="3190516"/>
                </a:cubicBezTo>
                <a:cubicBezTo>
                  <a:pt x="280459" y="3227190"/>
                  <a:pt x="132038" y="3324188"/>
                  <a:pt x="31903" y="3457400"/>
                </a:cubicBezTo>
                <a:lnTo>
                  <a:pt x="0" y="3506992"/>
                </a:lnTo>
                <a:lnTo>
                  <a:pt x="0" y="3300549"/>
                </a:lnTo>
                <a:lnTo>
                  <a:pt x="5025" y="3294705"/>
                </a:lnTo>
                <a:cubicBezTo>
                  <a:pt x="126426" y="3173934"/>
                  <a:pt x="286398" y="3089558"/>
                  <a:pt x="465823" y="3060092"/>
                </a:cubicBezTo>
                <a:lnTo>
                  <a:pt x="465940" y="3058953"/>
                </a:lnTo>
                <a:cubicBezTo>
                  <a:pt x="471249" y="3057951"/>
                  <a:pt x="476577" y="3057010"/>
                  <a:pt x="482153" y="3057426"/>
                </a:cubicBezTo>
                <a:cubicBezTo>
                  <a:pt x="513336" y="3051913"/>
                  <a:pt x="545229" y="3048955"/>
                  <a:pt x="577614" y="3048432"/>
                </a:cubicBezTo>
                <a:lnTo>
                  <a:pt x="594702" y="3046822"/>
                </a:lnTo>
                <a:lnTo>
                  <a:pt x="594728" y="3047312"/>
                </a:lnTo>
                <a:lnTo>
                  <a:pt x="595226" y="3047280"/>
                </a:lnTo>
                <a:lnTo>
                  <a:pt x="595820" y="3058630"/>
                </a:lnTo>
                <a:cubicBezTo>
                  <a:pt x="595820" y="3064266"/>
                  <a:pt x="595761" y="3069889"/>
                  <a:pt x="594449" y="3075472"/>
                </a:cubicBezTo>
                <a:cubicBezTo>
                  <a:pt x="594491" y="3106561"/>
                  <a:pt x="592041" y="3137210"/>
                  <a:pt x="586982" y="3167222"/>
                </a:cubicBezTo>
                <a:lnTo>
                  <a:pt x="586444" y="3173846"/>
                </a:lnTo>
                <a:cubicBezTo>
                  <a:pt x="586274" y="3173851"/>
                  <a:pt x="586106" y="3173856"/>
                  <a:pt x="585938" y="3173908"/>
                </a:cubicBezTo>
                <a:cubicBezTo>
                  <a:pt x="541948" y="3480240"/>
                  <a:pt x="321278" y="3731813"/>
                  <a:pt x="26396" y="3829400"/>
                </a:cubicBezTo>
                <a:close/>
                <a:moveTo>
                  <a:pt x="0" y="4056079"/>
                </a:moveTo>
                <a:lnTo>
                  <a:pt x="0" y="3923091"/>
                </a:lnTo>
                <a:lnTo>
                  <a:pt x="9850" y="3925425"/>
                </a:lnTo>
                <a:cubicBezTo>
                  <a:pt x="194718" y="3982914"/>
                  <a:pt x="351664" y="4101018"/>
                  <a:pt x="456028" y="4255797"/>
                </a:cubicBezTo>
                <a:lnTo>
                  <a:pt x="484473" y="4305008"/>
                </a:lnTo>
                <a:lnTo>
                  <a:pt x="333423" y="4305008"/>
                </a:lnTo>
                <a:lnTo>
                  <a:pt x="281300" y="4241205"/>
                </a:lnTo>
                <a:cubicBezTo>
                  <a:pt x="223282" y="4178491"/>
                  <a:pt x="153561" y="4126262"/>
                  <a:pt x="75476" y="4087725"/>
                </a:cubicBezTo>
                <a:close/>
                <a:moveTo>
                  <a:pt x="0" y="4305008"/>
                </a:moveTo>
                <a:lnTo>
                  <a:pt x="0" y="4256099"/>
                </a:lnTo>
                <a:lnTo>
                  <a:pt x="8327" y="4271827"/>
                </a:lnTo>
                <a:lnTo>
                  <a:pt x="35009" y="430500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4228592" y="632095"/>
            <a:ext cx="7323300" cy="55932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6" name="Google Shape;96;p1"/>
          <p:cNvSpPr txBox="1"/>
          <p:nvPr>
            <p:ph type="ctrTitle"/>
          </p:nvPr>
        </p:nvSpPr>
        <p:spPr>
          <a:xfrm>
            <a:off x="4713261" y="377726"/>
            <a:ext cx="63540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Twentieth Century"/>
              <a:buNone/>
            </a:pPr>
            <a:r>
              <a:rPr lang="en-IN" sz="4800">
                <a:solidFill>
                  <a:srgbClr val="FFFFFF"/>
                </a:solidFill>
              </a:rPr>
              <a:t>FLAUNT</a:t>
            </a:r>
            <a:endParaRPr/>
          </a:p>
        </p:txBody>
      </p:sp>
      <p:sp>
        <p:nvSpPr>
          <p:cNvPr id="97" name="Google Shape;97;p1"/>
          <p:cNvSpPr txBox="1"/>
          <p:nvPr>
            <p:ph idx="1" type="subTitle"/>
          </p:nvPr>
        </p:nvSpPr>
        <p:spPr>
          <a:xfrm>
            <a:off x="4713261" y="3590881"/>
            <a:ext cx="63540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one stop shop for all your beauty and lifestyle needs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"/>
          <p:cNvCxnSpPr/>
          <p:nvPr/>
        </p:nvCxnSpPr>
        <p:spPr>
          <a:xfrm>
            <a:off x="4713257" y="3401736"/>
            <a:ext cx="5120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"/>
          <p:cNvSpPr/>
          <p:nvPr/>
        </p:nvSpPr>
        <p:spPr>
          <a:xfrm>
            <a:off x="4064000" y="-2"/>
            <a:ext cx="164592" cy="68580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8854600" y="5659775"/>
            <a:ext cx="269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IN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Team 2 Presentation</a:t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/>
          <p:nvPr>
            <p:ph type="title"/>
          </p:nvPr>
        </p:nvSpPr>
        <p:spPr>
          <a:xfrm>
            <a:off x="1024125" y="903850"/>
            <a:ext cx="97200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556"/>
              <a:buFont typeface="Twentieth Century"/>
              <a:buNone/>
            </a:pPr>
            <a:r>
              <a:rPr lang="en-IN" sz="3000"/>
              <a:t>FUNCTIONAL REQUIREMENTS (USER STORIES) (Neha)</a:t>
            </a:r>
            <a:endParaRPr sz="3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556"/>
              <a:buFont typeface="Twentieth Century"/>
              <a:buNone/>
            </a:pPr>
            <a:br>
              <a:rPr lang="en-IN"/>
            </a:br>
            <a:r>
              <a:rPr lang="en-IN" sz="2000" u="sng">
                <a:solidFill>
                  <a:schemeClr val="hlink"/>
                </a:solidFill>
                <a:hlinkClick r:id="rId3"/>
              </a:rPr>
              <a:t>https://docs.google.com/spreadsheets/d/1ME-P2D-Stkb6zaTJigVD0Rl5zSXelz6L/edit#gid=1348446109</a:t>
            </a:r>
            <a:endParaRPr sz="2000">
              <a:solidFill>
                <a:srgbClr val="93C47D"/>
              </a:solidFill>
            </a:endParaRPr>
          </a:p>
        </p:txBody>
      </p:sp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50" y="2858975"/>
            <a:ext cx="11648451" cy="37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1024128" y="204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IN" sz="3000"/>
              <a:t>ER DIAGRAMS (CONCEPTUAL, LOGICAL) (Neerav)</a:t>
            </a:r>
            <a:endParaRPr sz="3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br>
              <a:rPr lang="en-IN" sz="3000"/>
            </a:br>
            <a:endParaRPr sz="3000"/>
          </a:p>
        </p:txBody>
      </p:sp>
      <p:pic>
        <p:nvPicPr>
          <p:cNvPr descr="Diagram, schematic&#10;&#10;Description automatically generated"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" y="2426075"/>
            <a:ext cx="6705325" cy="4030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6599" y="1259525"/>
            <a:ext cx="4315076" cy="55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 txBox="1"/>
          <p:nvPr/>
        </p:nvSpPr>
        <p:spPr>
          <a:xfrm>
            <a:off x="993675" y="936050"/>
            <a:ext cx="783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https://docs.google.com/presentation/d/1MWNT3NUMrJ-XovDrd0pN7j-v-zWfyfJd/edit#slide=id.p2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"/>
          <p:cNvSpPr txBox="1"/>
          <p:nvPr>
            <p:ph type="title"/>
          </p:nvPr>
        </p:nvSpPr>
        <p:spPr>
          <a:xfrm>
            <a:off x="1024128" y="518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IN" sz="3000"/>
              <a:t>SOURCE CODE - Flaunt (Tushar)</a:t>
            </a:r>
            <a:br>
              <a:rPr lang="en-IN"/>
            </a:br>
            <a:endParaRPr/>
          </a:p>
        </p:txBody>
      </p:sp>
      <p:pic>
        <p:nvPicPr>
          <p:cNvPr id="189" name="Google Shape;1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03916"/>
            <a:ext cx="11887200" cy="4816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915581960_0_97"/>
          <p:cNvSpPr txBox="1"/>
          <p:nvPr>
            <p:ph type="title"/>
          </p:nvPr>
        </p:nvSpPr>
        <p:spPr>
          <a:xfrm>
            <a:off x="1024128" y="518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IN" sz="3000"/>
              <a:t>GITHUB REPOSITORY SLIDES (Tushar)</a:t>
            </a:r>
            <a:br>
              <a:rPr lang="en-IN" sz="3000"/>
            </a:br>
            <a:endParaRPr sz="3000"/>
          </a:p>
        </p:txBody>
      </p:sp>
      <p:sp>
        <p:nvSpPr>
          <p:cNvPr id="195" name="Google Shape;195;g12915581960_0_97"/>
          <p:cNvSpPr txBox="1"/>
          <p:nvPr>
            <p:ph idx="1" type="body"/>
          </p:nvPr>
        </p:nvSpPr>
        <p:spPr>
          <a:xfrm>
            <a:off x="3736213" y="680425"/>
            <a:ext cx="3897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-IN" sz="3100" u="sng">
                <a:solidFill>
                  <a:schemeClr val="hlink"/>
                </a:solidFill>
                <a:hlinkClick r:id="rId3"/>
              </a:rPr>
              <a:t>Github Handy Helpe</a:t>
            </a:r>
            <a:r>
              <a:rPr lang="en-IN" sz="3000" u="sng">
                <a:solidFill>
                  <a:schemeClr val="hlink"/>
                </a:solidFill>
                <a:hlinkClick r:id="rId4"/>
              </a:rPr>
              <a:t>r</a:t>
            </a:r>
            <a:endParaRPr sz="3000"/>
          </a:p>
        </p:txBody>
      </p:sp>
      <p:pic>
        <p:nvPicPr>
          <p:cNvPr id="196" name="Google Shape;196;g12915581960_0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36250" y="1265425"/>
            <a:ext cx="9719999" cy="55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/>
          <p:nvPr>
            <p:ph type="title"/>
          </p:nvPr>
        </p:nvSpPr>
        <p:spPr>
          <a:xfrm>
            <a:off x="1024125" y="836076"/>
            <a:ext cx="97200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51515"/>
              <a:buFont typeface="Twentieth Century"/>
              <a:buNone/>
            </a:pPr>
            <a:r>
              <a:rPr lang="en-IN" sz="3300"/>
              <a:t>TEST PLAN DOCUMENT (Neha)</a:t>
            </a:r>
            <a:endParaRPr sz="3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Twentieth Century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303030"/>
              <a:buFont typeface="Twentieth Century"/>
              <a:buNone/>
            </a:pPr>
            <a:r>
              <a:rPr lang="en-IN" sz="1650" u="sng">
                <a:solidFill>
                  <a:schemeClr val="hlink"/>
                </a:solidFill>
                <a:hlinkClick r:id="rId3"/>
              </a:rPr>
              <a:t>https://docs.google.com/document/d/1MkpVZZvtVYnwPtXFDlYLmoGSy4kEmzd-/edit</a:t>
            </a:r>
            <a:endParaRPr sz="1650">
              <a:solidFill>
                <a:srgbClr val="93C47D"/>
              </a:solidFill>
            </a:endParaRPr>
          </a:p>
        </p:txBody>
      </p:sp>
      <p:pic>
        <p:nvPicPr>
          <p:cNvPr id="202" name="Google Shape;20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3425" y="2494225"/>
            <a:ext cx="8643100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"/>
          <p:cNvSpPr txBox="1"/>
          <p:nvPr>
            <p:ph type="title"/>
          </p:nvPr>
        </p:nvSpPr>
        <p:spPr>
          <a:xfrm>
            <a:off x="1024128" y="-100584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IN" sz="3000"/>
              <a:t>APPLICATION DEMO</a:t>
            </a:r>
            <a:endParaRPr sz="3000"/>
          </a:p>
        </p:txBody>
      </p:sp>
      <p:sp>
        <p:nvSpPr>
          <p:cNvPr id="208" name="Google Shape;208;p15"/>
          <p:cNvSpPr txBox="1"/>
          <p:nvPr>
            <p:ph idx="1" type="body"/>
          </p:nvPr>
        </p:nvSpPr>
        <p:spPr>
          <a:xfrm>
            <a:off x="1024125" y="990600"/>
            <a:ext cx="97200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fontScale="85000"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4923"/>
              <a:buNone/>
            </a:pPr>
            <a:r>
              <a:rPr lang="en-IN" sz="2317" u="sng">
                <a:solidFill>
                  <a:schemeClr val="hlink"/>
                </a:solidFill>
                <a:hlinkClick r:id="rId3"/>
              </a:rPr>
              <a:t>https://drive.google.com/file/d/19k9015KPB2E6QmcelMKPpGfrgWfie1vv/view?usp=sharing</a:t>
            </a:r>
            <a:endParaRPr sz="2317"/>
          </a:p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94923"/>
              <a:buNone/>
            </a:pPr>
            <a:r>
              <a:t/>
            </a:r>
            <a:endParaRPr sz="2317"/>
          </a:p>
        </p:txBody>
      </p:sp>
      <p:pic>
        <p:nvPicPr>
          <p:cNvPr id="209" name="Google Shape;20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3075" y="1565975"/>
            <a:ext cx="10305846" cy="49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915581960_12_0"/>
          <p:cNvSpPr/>
          <p:nvPr/>
        </p:nvSpPr>
        <p:spPr>
          <a:xfrm>
            <a:off x="1702902" y="6749300"/>
            <a:ext cx="62100" cy="1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 person standing on a bridge over water with a city in the background&#10;&#10;Description automatically generated with medium confidence" id="106" name="Google Shape;106;g12915581960_12_0"/>
          <p:cNvSpPr/>
          <p:nvPr/>
        </p:nvSpPr>
        <p:spPr>
          <a:xfrm>
            <a:off x="7117028" y="3603429"/>
            <a:ext cx="2054100" cy="217529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-183426" l="-146242" r="-119281" t="-181733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 person standing on a bridge over water with a city in the background&#10;&#10;Description automatically generated with medium confidence" id="107" name="Google Shape;107;g12915581960_12_0"/>
          <p:cNvSpPr/>
          <p:nvPr/>
        </p:nvSpPr>
        <p:spPr>
          <a:xfrm>
            <a:off x="467875" y="542750"/>
            <a:ext cx="2054100" cy="19692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-176043" l="-56234" r="-54713" t="-64927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 person standing on a bridge over water with a city in the background&#10;&#10;Description automatically generated with medium confidence" id="108" name="Google Shape;108;g12915581960_12_0"/>
          <p:cNvSpPr/>
          <p:nvPr/>
        </p:nvSpPr>
        <p:spPr>
          <a:xfrm>
            <a:off x="4035175" y="3603429"/>
            <a:ext cx="2054100" cy="21957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 person standing on a bridge over water with a city in the background&#10;&#10;Description automatically generated with medium confidence" id="109" name="Google Shape;109;g12915581960_12_0"/>
          <p:cNvSpPr/>
          <p:nvPr/>
        </p:nvSpPr>
        <p:spPr>
          <a:xfrm>
            <a:off x="467884" y="3603429"/>
            <a:ext cx="2054100" cy="2054400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-25021" l="-79172" r="-25301" t="-38999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 person standing on a bridge over water with a city in the background&#10;&#10;Description automatically generated with medium confidence" id="110" name="Google Shape;110;g12915581960_12_0"/>
          <p:cNvSpPr/>
          <p:nvPr/>
        </p:nvSpPr>
        <p:spPr>
          <a:xfrm>
            <a:off x="9834675" y="476600"/>
            <a:ext cx="2054100" cy="2054400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-28596" l="-40633" r="-39702" t="-28604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 person standing on a bridge over water with a city in the background&#10;&#10;Description automatically generated with medium confidence" id="111" name="Google Shape;111;g12915581960_12_0"/>
          <p:cNvSpPr/>
          <p:nvPr/>
        </p:nvSpPr>
        <p:spPr>
          <a:xfrm>
            <a:off x="6942900" y="519200"/>
            <a:ext cx="2054100" cy="2011800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-31346" l="-30206" r="-26595" t="-67904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A person standing on a bridge over water with a city in the background&#10;&#10;Description automatically generated with medium confidence" id="112" name="Google Shape;112;g12915581960_12_0"/>
          <p:cNvSpPr/>
          <p:nvPr/>
        </p:nvSpPr>
        <p:spPr>
          <a:xfrm>
            <a:off x="3897475" y="542750"/>
            <a:ext cx="2054100" cy="2054400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-70282" l="0" r="0" t="0"/>
            </a:stretch>
          </a:blip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12915581960_12_0"/>
          <p:cNvSpPr txBox="1"/>
          <p:nvPr/>
        </p:nvSpPr>
        <p:spPr>
          <a:xfrm>
            <a:off x="271000" y="2701500"/>
            <a:ext cx="351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Kaneshk K Sonee - Project Manager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2915581960_12_0"/>
          <p:cNvSpPr txBox="1"/>
          <p:nvPr/>
        </p:nvSpPr>
        <p:spPr>
          <a:xfrm>
            <a:off x="3699925" y="2709150"/>
            <a:ext cx="272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Tushar Varma - Lead Developer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12915581960_12_0"/>
          <p:cNvSpPr txBox="1"/>
          <p:nvPr/>
        </p:nvSpPr>
        <p:spPr>
          <a:xfrm>
            <a:off x="196900" y="57564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Limisha Oliveira - Product Owner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2915581960_12_0"/>
          <p:cNvSpPr txBox="1"/>
          <p:nvPr/>
        </p:nvSpPr>
        <p:spPr>
          <a:xfrm>
            <a:off x="3648550" y="57710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Sayali Tandel - Business Analyst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2915581960_12_0"/>
          <p:cNvSpPr txBox="1"/>
          <p:nvPr/>
        </p:nvSpPr>
        <p:spPr>
          <a:xfrm>
            <a:off x="6927550" y="27091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Neerav Poriya - DBA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12915581960_12_0"/>
          <p:cNvSpPr txBox="1"/>
          <p:nvPr/>
        </p:nvSpPr>
        <p:spPr>
          <a:xfrm>
            <a:off x="6942900" y="57564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Neha Chudekar - QA Analyst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2915581960_12_0"/>
          <p:cNvSpPr txBox="1"/>
          <p:nvPr/>
        </p:nvSpPr>
        <p:spPr>
          <a:xfrm>
            <a:off x="9756400" y="27091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I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Chandini N - QA Tester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/>
          <p:nvPr>
            <p:ph type="title"/>
          </p:nvPr>
        </p:nvSpPr>
        <p:spPr>
          <a:xfrm>
            <a:off x="1024128" y="585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IN" sz="3000"/>
              <a:t>BRM DIAGRAM, USER ROLES (Limisha)</a:t>
            </a:r>
            <a:br>
              <a:rPr lang="en-IN"/>
            </a:b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1205550" y="1686050"/>
            <a:ext cx="978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3"/>
              </a:rPr>
              <a:t>https://docs.google.com/presentation/d/1MCx2FnnOjZAzSMecG1ix6S7e6f8Vi6m5/edit#slide=id.p1</a:t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75" y="2286004"/>
            <a:ext cx="12192000" cy="441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 txBox="1"/>
          <p:nvPr>
            <p:ph type="title"/>
          </p:nvPr>
        </p:nvSpPr>
        <p:spPr>
          <a:xfrm>
            <a:off x="1024128" y="78966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556"/>
              <a:buFont typeface="Twentieth Century"/>
              <a:buNone/>
            </a:pPr>
            <a:r>
              <a:rPr lang="en-IN" sz="3000"/>
              <a:t>CONTEXT DIAGRAM; SYSTEM INTERFACE TABLE (Sayali)</a:t>
            </a:r>
            <a:br>
              <a:rPr lang="en-IN"/>
            </a:br>
            <a:endParaRPr/>
          </a:p>
        </p:txBody>
      </p:sp>
      <p:pic>
        <p:nvPicPr>
          <p:cNvPr id="132" name="Google Shape;1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201" y="2776950"/>
            <a:ext cx="5416125" cy="37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0050" y="3155500"/>
            <a:ext cx="5179849" cy="28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802200" y="1887525"/>
            <a:ext cx="99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N" sz="15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https://docs.google.com/presentation/d/1MBCrcIzX1V7RSWqXLAR0uXztgHkYM9XQ/edit?usp=sharing&amp;ouid=106770456127709376743&amp;rtpof=true&amp;sd=true</a:t>
            </a:r>
            <a:endParaRPr b="0" i="0" sz="1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/>
          <p:nvPr>
            <p:ph type="title"/>
          </p:nvPr>
        </p:nvSpPr>
        <p:spPr>
          <a:xfrm>
            <a:off x="1024128" y="204216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500"/>
              <a:buFont typeface="Twentieth Century"/>
              <a:buNone/>
            </a:pPr>
            <a:r>
              <a:rPr lang="en-IN" sz="3000"/>
              <a:t>ARCHITECTURE DIAGRAMS (LOGICAL, PROCESS VIEWS)</a:t>
            </a:r>
            <a:br>
              <a:rPr lang="en-IN" sz="3000"/>
            </a:br>
            <a:r>
              <a:rPr lang="en-IN" sz="3000"/>
              <a:t>(Neerav)</a:t>
            </a:r>
            <a:endParaRPr sz="3000"/>
          </a:p>
        </p:txBody>
      </p:sp>
      <p:sp>
        <p:nvSpPr>
          <p:cNvPr id="140" name="Google Shape;140;p6"/>
          <p:cNvSpPr txBox="1"/>
          <p:nvPr/>
        </p:nvSpPr>
        <p:spPr>
          <a:xfrm>
            <a:off x="1205550" y="1346775"/>
            <a:ext cx="978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3"/>
              </a:rPr>
              <a:t>https://docs.google.com/presentation/d/1MOG4PCn1nB0sbnNDucTDPMwi16XkFFS_/edit#slide=id.p1</a:t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238075"/>
            <a:ext cx="11887200" cy="3473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68350"/>
              <a:buFont typeface="Twentieth Century"/>
              <a:buNone/>
            </a:pPr>
            <a:r>
              <a:rPr lang="en-IN" sz="3300"/>
              <a:t>RCT (INCLUDES FUNC. DECOMP., SUPPL. REQS) </a:t>
            </a:r>
            <a:br>
              <a:rPr lang="en-IN" sz="3300"/>
            </a:br>
            <a:r>
              <a:rPr lang="en-IN" sz="3300"/>
              <a:t>(Kaneshk K Sonee)</a:t>
            </a:r>
            <a:br>
              <a:rPr lang="en-IN"/>
            </a:br>
            <a:br>
              <a:rPr lang="en-IN"/>
            </a:br>
            <a:r>
              <a:rPr lang="en-IN" sz="1777" u="sng">
                <a:solidFill>
                  <a:schemeClr val="accent5"/>
                </a:solidFill>
              </a:rPr>
              <a:t>https://docs.google.com/spreadsheets/d/1MFs4zLJ_uHTMp5pZb_6No56yubgK_P9L/edit#gid=1409949409</a:t>
            </a:r>
            <a:br>
              <a:rPr lang="en-IN"/>
            </a:br>
            <a:endParaRPr/>
          </a:p>
        </p:txBody>
      </p:sp>
      <p:pic>
        <p:nvPicPr>
          <p:cNvPr id="147" name="Google Shape;14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025" y="2013182"/>
            <a:ext cx="9972186" cy="446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1024203" y="600941"/>
            <a:ext cx="97200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IN" sz="3000"/>
              <a:t>USE-CASE DIAGRAMS (UML)(Sayali)</a:t>
            </a:r>
            <a:br>
              <a:rPr lang="en-IN" sz="3000"/>
            </a:br>
            <a:endParaRPr sz="3000"/>
          </a:p>
        </p:txBody>
      </p:sp>
      <p:sp>
        <p:nvSpPr>
          <p:cNvPr id="153" name="Google Shape;153;p8">
            <a:hlinkClick r:id="rId3"/>
          </p:cNvPr>
          <p:cNvSpPr txBox="1"/>
          <p:nvPr/>
        </p:nvSpPr>
        <p:spPr>
          <a:xfrm>
            <a:off x="802200" y="1856050"/>
            <a:ext cx="99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IN" sz="1500" u="sng">
                <a:solidFill>
                  <a:srgbClr val="6AA84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https://docs.google.com/presentation/d/1MNJwS8O9S7dV_WuwjErM1T5Gkl1Ky6VD/edit?usp=sharing&amp;ouid=106770456127709376743&amp;rtpof=true&amp;sd=true</a:t>
            </a:r>
            <a:endParaRPr b="0" i="0" sz="1500" u="sng" cap="none" strike="noStrike">
              <a:solidFill>
                <a:srgbClr val="6AA84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5763" y="2502550"/>
            <a:ext cx="4156873" cy="405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</a:pPr>
            <a:r>
              <a:rPr lang="en-IN" sz="3000"/>
              <a:t>ACTIVITY DIAGRAM (UML) (Chandini)</a:t>
            </a:r>
            <a:br>
              <a:rPr lang="en-IN"/>
            </a:br>
            <a:endParaRPr/>
          </a:p>
        </p:txBody>
      </p:sp>
      <p:pic>
        <p:nvPicPr>
          <p:cNvPr id="160" name="Google Shape;1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825" y="2282357"/>
            <a:ext cx="10893573" cy="446836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9"/>
          <p:cNvSpPr txBox="1"/>
          <p:nvPr/>
        </p:nvSpPr>
        <p:spPr>
          <a:xfrm>
            <a:off x="765825" y="1635850"/>
            <a:ext cx="99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N" sz="15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https://docs.google.com/presentation/d/1MBCrcIzX1V7RSWqXLAR0uXztgHkYM9XQ/edit?usp=sharing&amp;ouid=106770456127709376743&amp;rtpof=true&amp;sd=true</a:t>
            </a:r>
            <a:endParaRPr b="0" i="0" sz="1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/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68350"/>
              <a:buFont typeface="Twentieth Century"/>
              <a:buNone/>
            </a:pPr>
            <a:r>
              <a:rPr lang="en-IN" sz="3300"/>
              <a:t>DATA-FLOW DIAGRAMS (LOGICAL, PHYSICAL)(Chandini)</a:t>
            </a:r>
            <a:br>
              <a:rPr lang="en-IN"/>
            </a:br>
            <a:endParaRPr/>
          </a:p>
        </p:txBody>
      </p:sp>
      <p:sp>
        <p:nvSpPr>
          <p:cNvPr id="167" name="Google Shape;167;p10"/>
          <p:cNvSpPr txBox="1"/>
          <p:nvPr/>
        </p:nvSpPr>
        <p:spPr>
          <a:xfrm>
            <a:off x="765825" y="1635850"/>
            <a:ext cx="994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IN" sz="1500" u="sng" cap="none" strike="noStrike">
                <a:solidFill>
                  <a:schemeClr val="hlink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https://docs.google.com/presentation/d/1N-8GEKBTk4j7kr5kTseJ1lTpifDwqILs/edit?usp=sharing&amp;ouid=106770456127709376743&amp;rtpof=true&amp;sd=true</a:t>
            </a:r>
            <a:endParaRPr b="0" i="0" sz="1500" u="none" cap="none" strike="noStrike">
              <a:solidFill>
                <a:srgbClr val="0000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68" name="Google Shape;1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25" y="2780800"/>
            <a:ext cx="4865276" cy="343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500" y="2797875"/>
            <a:ext cx="5071498" cy="339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gral">
  <a:themeElements>
    <a:clrScheme name="Integral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2022-05-08T18:19:13Z</dcterms:created>
  <dc:creator>Kaneshk K Sonee</dc:creator>
</cp:coreProperties>
</file>